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5"/>
  </p:notesMasterIdLst>
  <p:sldIdLst>
    <p:sldId id="478" r:id="rId2"/>
    <p:sldId id="636" r:id="rId3"/>
    <p:sldId id="637" r:id="rId4"/>
    <p:sldId id="638" r:id="rId5"/>
    <p:sldId id="639" r:id="rId6"/>
    <p:sldId id="640" r:id="rId7"/>
    <p:sldId id="641" r:id="rId8"/>
    <p:sldId id="367" r:id="rId9"/>
    <p:sldId id="642" r:id="rId10"/>
    <p:sldId id="643" r:id="rId11"/>
    <p:sldId id="644" r:id="rId12"/>
    <p:sldId id="645" r:id="rId13"/>
    <p:sldId id="646" r:id="rId14"/>
    <p:sldId id="647" r:id="rId15"/>
    <p:sldId id="648" r:id="rId16"/>
    <p:sldId id="654" r:id="rId17"/>
    <p:sldId id="655" r:id="rId18"/>
    <p:sldId id="656" r:id="rId19"/>
    <p:sldId id="657" r:id="rId20"/>
    <p:sldId id="658" r:id="rId21"/>
    <p:sldId id="649" r:id="rId22"/>
    <p:sldId id="650" r:id="rId23"/>
    <p:sldId id="651" r:id="rId24"/>
    <p:sldId id="652" r:id="rId25"/>
    <p:sldId id="653" r:id="rId26"/>
    <p:sldId id="659" r:id="rId27"/>
    <p:sldId id="660" r:id="rId28"/>
    <p:sldId id="661" r:id="rId29"/>
    <p:sldId id="663" r:id="rId30"/>
    <p:sldId id="662" r:id="rId31"/>
    <p:sldId id="664" r:id="rId32"/>
    <p:sldId id="665" r:id="rId33"/>
    <p:sldId id="666" r:id="rId34"/>
    <p:sldId id="667" r:id="rId35"/>
    <p:sldId id="668" r:id="rId36"/>
    <p:sldId id="669" r:id="rId37"/>
    <p:sldId id="670" r:id="rId38"/>
    <p:sldId id="671" r:id="rId39"/>
    <p:sldId id="672" r:id="rId40"/>
    <p:sldId id="677" r:id="rId41"/>
    <p:sldId id="678" r:id="rId42"/>
    <p:sldId id="673" r:id="rId43"/>
    <p:sldId id="674" r:id="rId44"/>
    <p:sldId id="675" r:id="rId45"/>
    <p:sldId id="676" r:id="rId46"/>
    <p:sldId id="679" r:id="rId47"/>
    <p:sldId id="680" r:id="rId48"/>
    <p:sldId id="681" r:id="rId49"/>
    <p:sldId id="689" r:id="rId50"/>
    <p:sldId id="682" r:id="rId51"/>
    <p:sldId id="683" r:id="rId52"/>
    <p:sldId id="684" r:id="rId53"/>
    <p:sldId id="685" r:id="rId54"/>
    <p:sldId id="686" r:id="rId55"/>
    <p:sldId id="690" r:id="rId56"/>
    <p:sldId id="691" r:id="rId57"/>
    <p:sldId id="692" r:id="rId58"/>
    <p:sldId id="693" r:id="rId59"/>
    <p:sldId id="694" r:id="rId60"/>
    <p:sldId id="695" r:id="rId61"/>
    <p:sldId id="696" r:id="rId62"/>
    <p:sldId id="697" r:id="rId63"/>
    <p:sldId id="698" r:id="rId64"/>
    <p:sldId id="699" r:id="rId65"/>
    <p:sldId id="700" r:id="rId66"/>
    <p:sldId id="701" r:id="rId67"/>
    <p:sldId id="702" r:id="rId68"/>
    <p:sldId id="703" r:id="rId69"/>
    <p:sldId id="704" r:id="rId70"/>
    <p:sldId id="705" r:id="rId71"/>
    <p:sldId id="706" r:id="rId72"/>
    <p:sldId id="726" r:id="rId73"/>
    <p:sldId id="727" r:id="rId74"/>
    <p:sldId id="707" r:id="rId75"/>
    <p:sldId id="708" r:id="rId76"/>
    <p:sldId id="709" r:id="rId77"/>
    <p:sldId id="710" r:id="rId78"/>
    <p:sldId id="711" r:id="rId79"/>
    <p:sldId id="712" r:id="rId80"/>
    <p:sldId id="713" r:id="rId81"/>
    <p:sldId id="714" r:id="rId82"/>
    <p:sldId id="715" r:id="rId83"/>
    <p:sldId id="373" r:id="rId8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0033CC"/>
    <a:srgbClr val="003399"/>
    <a:srgbClr val="9900CC"/>
    <a:srgbClr val="0066CC"/>
    <a:srgbClr val="000099"/>
    <a:srgbClr val="99336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07" autoAdjust="0"/>
    <p:restoredTop sz="92579" autoAdjust="0"/>
  </p:normalViewPr>
  <p:slideViewPr>
    <p:cSldViewPr>
      <p:cViewPr>
        <p:scale>
          <a:sx n="50" d="100"/>
          <a:sy n="50" d="100"/>
        </p:scale>
        <p:origin x="413" y="691"/>
      </p:cViewPr>
      <p:guideLst>
        <p:guide orient="horz" pos="2160"/>
        <p:guide pos="2880"/>
      </p:guideLst>
    </p:cSldViewPr>
  </p:slideViewPr>
  <p:notesTextViewPr>
    <p:cViewPr>
      <p:scale>
        <a:sx n="100" d="100"/>
        <a:sy n="100" d="100"/>
      </p:scale>
      <p:origin x="0" y="0"/>
    </p:cViewPr>
  </p:notesTextViewPr>
  <p:notesViewPr>
    <p:cSldViewPr>
      <p:cViewPr varScale="1">
        <p:scale>
          <a:sx n="60" d="100"/>
          <a:sy n="60" d="100"/>
        </p:scale>
        <p:origin x="-1098" y="-72"/>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8D07DC8-1E30-4A35-8418-64EE8E117FD7}"/>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3555" name="Rectangle 3">
            <a:extLst>
              <a:ext uri="{FF2B5EF4-FFF2-40B4-BE49-F238E27FC236}">
                <a16:creationId xmlns:a16="http://schemas.microsoft.com/office/drawing/2014/main" id="{366A9295-3C34-4AA9-9929-4F0D125C6E12}"/>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13316" name="Rectangle 4">
            <a:extLst>
              <a:ext uri="{FF2B5EF4-FFF2-40B4-BE49-F238E27FC236}">
                <a16:creationId xmlns:a16="http://schemas.microsoft.com/office/drawing/2014/main" id="{E04A4207-7B3B-4268-9562-62A09B4220C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a:extLst>
              <a:ext uri="{FF2B5EF4-FFF2-40B4-BE49-F238E27FC236}">
                <a16:creationId xmlns:a16="http://schemas.microsoft.com/office/drawing/2014/main" id="{CD74CF76-808D-4842-BB42-8AA6B400DA50}"/>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3558" name="Rectangle 6">
            <a:extLst>
              <a:ext uri="{FF2B5EF4-FFF2-40B4-BE49-F238E27FC236}">
                <a16:creationId xmlns:a16="http://schemas.microsoft.com/office/drawing/2014/main" id="{74B4CF2B-B14F-42CA-8CA5-59BA5B836DC2}"/>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3559" name="Rectangle 7">
            <a:extLst>
              <a:ext uri="{FF2B5EF4-FFF2-40B4-BE49-F238E27FC236}">
                <a16:creationId xmlns:a16="http://schemas.microsoft.com/office/drawing/2014/main" id="{47F09F0B-F630-4AE7-9F00-69DC3FEB2036}"/>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AA253EDC-F1ED-4256-A76E-1980484211E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103B78A3-5121-45FE-AAD3-ED6497BF0C38}"/>
              </a:ext>
            </a:extLst>
          </p:cNvPr>
          <p:cNvSpPr>
            <a:spLocks noGrp="1" noRot="1" noChangeAspect="1" noChangeArrowheads="1" noTextEdit="1"/>
          </p:cNvSpPr>
          <p:nvPr>
            <p:ph type="sldImg"/>
          </p:nvPr>
        </p:nvSpPr>
        <p:spPr>
          <a:ln/>
        </p:spPr>
      </p:sp>
      <p:sp>
        <p:nvSpPr>
          <p:cNvPr id="16387" name="备注占位符 2">
            <a:extLst>
              <a:ext uri="{FF2B5EF4-FFF2-40B4-BE49-F238E27FC236}">
                <a16:creationId xmlns:a16="http://schemas.microsoft.com/office/drawing/2014/main" id="{D73F40DA-C11A-4BDB-8777-DC8DE183BD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388" name="灯片编号占位符 3">
            <a:extLst>
              <a:ext uri="{FF2B5EF4-FFF2-40B4-BE49-F238E27FC236}">
                <a16:creationId xmlns:a16="http://schemas.microsoft.com/office/drawing/2014/main" id="{59DBF822-4BA8-45AC-9388-EFE11826EA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FF4989D2-36AC-4911-AD78-1D109FE7F45B}" type="slidenum">
              <a:rPr lang="en-US" altLang="zh-CN" smtClean="0">
                <a:latin typeface="Arial" panose="020B0604020202020204" pitchFamily="34" charset="0"/>
              </a:rPr>
              <a:pPr/>
              <a:t>1</a:t>
            </a:fld>
            <a:endParaRPr lang="en-US" altLang="zh-CN">
              <a:latin typeface="Arial" panose="020B0604020202020204" pitchFamily="34" charset="0"/>
            </a:endParaRPr>
          </a:p>
        </p:txBody>
      </p:sp>
    </p:spTree>
    <p:extLst>
      <p:ext uri="{BB962C8B-B14F-4D97-AF65-F5344CB8AC3E}">
        <p14:creationId xmlns:p14="http://schemas.microsoft.com/office/powerpoint/2010/main" val="411869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103B78A3-5121-45FE-AAD3-ED6497BF0C38}"/>
              </a:ext>
            </a:extLst>
          </p:cNvPr>
          <p:cNvSpPr>
            <a:spLocks noGrp="1" noRot="1" noChangeAspect="1" noChangeArrowheads="1" noTextEdit="1"/>
          </p:cNvSpPr>
          <p:nvPr>
            <p:ph type="sldImg"/>
          </p:nvPr>
        </p:nvSpPr>
        <p:spPr>
          <a:ln/>
        </p:spPr>
      </p:sp>
      <p:sp>
        <p:nvSpPr>
          <p:cNvPr id="16387" name="备注占位符 2">
            <a:extLst>
              <a:ext uri="{FF2B5EF4-FFF2-40B4-BE49-F238E27FC236}">
                <a16:creationId xmlns:a16="http://schemas.microsoft.com/office/drawing/2014/main" id="{D73F40DA-C11A-4BDB-8777-DC8DE183BD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388" name="灯片编号占位符 3">
            <a:extLst>
              <a:ext uri="{FF2B5EF4-FFF2-40B4-BE49-F238E27FC236}">
                <a16:creationId xmlns:a16="http://schemas.microsoft.com/office/drawing/2014/main" id="{59DBF822-4BA8-45AC-9388-EFE11826EA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FF4989D2-36AC-4911-AD78-1D109FE7F45B}" type="slidenum">
              <a:rPr lang="en-US" altLang="zh-CN" smtClean="0">
                <a:latin typeface="Arial" panose="020B0604020202020204" pitchFamily="34" charset="0"/>
              </a:rPr>
              <a:pPr/>
              <a:t>2</a:t>
            </a:fld>
            <a:endParaRPr lang="en-US" altLang="zh-CN">
              <a:latin typeface="Arial" panose="020B0604020202020204" pitchFamily="34" charset="0"/>
            </a:endParaRPr>
          </a:p>
        </p:txBody>
      </p:sp>
    </p:spTree>
    <p:extLst>
      <p:ext uri="{BB962C8B-B14F-4D97-AF65-F5344CB8AC3E}">
        <p14:creationId xmlns:p14="http://schemas.microsoft.com/office/powerpoint/2010/main" val="175948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103B78A3-5121-45FE-AAD3-ED6497BF0C38}"/>
              </a:ext>
            </a:extLst>
          </p:cNvPr>
          <p:cNvSpPr>
            <a:spLocks noGrp="1" noRot="1" noChangeAspect="1" noChangeArrowheads="1" noTextEdit="1"/>
          </p:cNvSpPr>
          <p:nvPr>
            <p:ph type="sldImg"/>
          </p:nvPr>
        </p:nvSpPr>
        <p:spPr>
          <a:ln/>
        </p:spPr>
      </p:sp>
      <p:sp>
        <p:nvSpPr>
          <p:cNvPr id="16387" name="备注占位符 2">
            <a:extLst>
              <a:ext uri="{FF2B5EF4-FFF2-40B4-BE49-F238E27FC236}">
                <a16:creationId xmlns:a16="http://schemas.microsoft.com/office/drawing/2014/main" id="{D73F40DA-C11A-4BDB-8777-DC8DE183BD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388" name="灯片编号占位符 3">
            <a:extLst>
              <a:ext uri="{FF2B5EF4-FFF2-40B4-BE49-F238E27FC236}">
                <a16:creationId xmlns:a16="http://schemas.microsoft.com/office/drawing/2014/main" id="{59DBF822-4BA8-45AC-9388-EFE11826EA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FF4989D2-36AC-4911-AD78-1D109FE7F45B}" type="slidenum">
              <a:rPr lang="en-US" altLang="zh-CN" smtClean="0">
                <a:latin typeface="Arial" panose="020B0604020202020204" pitchFamily="34" charset="0"/>
              </a:rPr>
              <a:pPr/>
              <a:t>3</a:t>
            </a:fld>
            <a:endParaRPr lang="en-US" altLang="zh-CN">
              <a:latin typeface="Arial" panose="020B0604020202020204" pitchFamily="34" charset="0"/>
            </a:endParaRPr>
          </a:p>
        </p:txBody>
      </p:sp>
    </p:spTree>
    <p:extLst>
      <p:ext uri="{BB962C8B-B14F-4D97-AF65-F5344CB8AC3E}">
        <p14:creationId xmlns:p14="http://schemas.microsoft.com/office/powerpoint/2010/main" val="1759552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103B78A3-5121-45FE-AAD3-ED6497BF0C38}"/>
              </a:ext>
            </a:extLst>
          </p:cNvPr>
          <p:cNvSpPr>
            <a:spLocks noGrp="1" noRot="1" noChangeAspect="1" noChangeArrowheads="1" noTextEdit="1"/>
          </p:cNvSpPr>
          <p:nvPr>
            <p:ph type="sldImg"/>
          </p:nvPr>
        </p:nvSpPr>
        <p:spPr>
          <a:ln/>
        </p:spPr>
      </p:sp>
      <p:sp>
        <p:nvSpPr>
          <p:cNvPr id="16387" name="备注占位符 2">
            <a:extLst>
              <a:ext uri="{FF2B5EF4-FFF2-40B4-BE49-F238E27FC236}">
                <a16:creationId xmlns:a16="http://schemas.microsoft.com/office/drawing/2014/main" id="{D73F40DA-C11A-4BDB-8777-DC8DE183BD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388" name="灯片编号占位符 3">
            <a:extLst>
              <a:ext uri="{FF2B5EF4-FFF2-40B4-BE49-F238E27FC236}">
                <a16:creationId xmlns:a16="http://schemas.microsoft.com/office/drawing/2014/main" id="{59DBF822-4BA8-45AC-9388-EFE11826EA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FF4989D2-36AC-4911-AD78-1D109FE7F45B}" type="slidenum">
              <a:rPr lang="en-US" altLang="zh-CN" smtClean="0">
                <a:latin typeface="Arial" panose="020B0604020202020204" pitchFamily="34" charset="0"/>
              </a:rPr>
              <a:pPr/>
              <a:t>4</a:t>
            </a:fld>
            <a:endParaRPr lang="en-US" altLang="zh-CN">
              <a:latin typeface="Arial" panose="020B0604020202020204" pitchFamily="34" charset="0"/>
            </a:endParaRPr>
          </a:p>
        </p:txBody>
      </p:sp>
    </p:spTree>
    <p:extLst>
      <p:ext uri="{BB962C8B-B14F-4D97-AF65-F5344CB8AC3E}">
        <p14:creationId xmlns:p14="http://schemas.microsoft.com/office/powerpoint/2010/main" val="1956759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103B78A3-5121-45FE-AAD3-ED6497BF0C38}"/>
              </a:ext>
            </a:extLst>
          </p:cNvPr>
          <p:cNvSpPr>
            <a:spLocks noGrp="1" noRot="1" noChangeAspect="1" noChangeArrowheads="1" noTextEdit="1"/>
          </p:cNvSpPr>
          <p:nvPr>
            <p:ph type="sldImg"/>
          </p:nvPr>
        </p:nvSpPr>
        <p:spPr>
          <a:ln/>
        </p:spPr>
      </p:sp>
      <p:sp>
        <p:nvSpPr>
          <p:cNvPr id="16387" name="备注占位符 2">
            <a:extLst>
              <a:ext uri="{FF2B5EF4-FFF2-40B4-BE49-F238E27FC236}">
                <a16:creationId xmlns:a16="http://schemas.microsoft.com/office/drawing/2014/main" id="{D73F40DA-C11A-4BDB-8777-DC8DE183BD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388" name="灯片编号占位符 3">
            <a:extLst>
              <a:ext uri="{FF2B5EF4-FFF2-40B4-BE49-F238E27FC236}">
                <a16:creationId xmlns:a16="http://schemas.microsoft.com/office/drawing/2014/main" id="{59DBF822-4BA8-45AC-9388-EFE11826EA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FF4989D2-36AC-4911-AD78-1D109FE7F45B}" type="slidenum">
              <a:rPr lang="en-US" altLang="zh-CN" smtClean="0">
                <a:latin typeface="Arial" panose="020B0604020202020204" pitchFamily="34" charset="0"/>
              </a:rPr>
              <a:pPr/>
              <a:t>5</a:t>
            </a:fld>
            <a:endParaRPr lang="en-US" altLang="zh-CN">
              <a:latin typeface="Arial" panose="020B0604020202020204" pitchFamily="34" charset="0"/>
            </a:endParaRPr>
          </a:p>
        </p:txBody>
      </p:sp>
    </p:spTree>
    <p:extLst>
      <p:ext uri="{BB962C8B-B14F-4D97-AF65-F5344CB8AC3E}">
        <p14:creationId xmlns:p14="http://schemas.microsoft.com/office/powerpoint/2010/main" val="1332073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103B78A3-5121-45FE-AAD3-ED6497BF0C38}"/>
              </a:ext>
            </a:extLst>
          </p:cNvPr>
          <p:cNvSpPr>
            <a:spLocks noGrp="1" noRot="1" noChangeAspect="1" noChangeArrowheads="1" noTextEdit="1"/>
          </p:cNvSpPr>
          <p:nvPr>
            <p:ph type="sldImg"/>
          </p:nvPr>
        </p:nvSpPr>
        <p:spPr>
          <a:ln/>
        </p:spPr>
      </p:sp>
      <p:sp>
        <p:nvSpPr>
          <p:cNvPr id="16387" name="备注占位符 2">
            <a:extLst>
              <a:ext uri="{FF2B5EF4-FFF2-40B4-BE49-F238E27FC236}">
                <a16:creationId xmlns:a16="http://schemas.microsoft.com/office/drawing/2014/main" id="{D73F40DA-C11A-4BDB-8777-DC8DE183BD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388" name="灯片编号占位符 3">
            <a:extLst>
              <a:ext uri="{FF2B5EF4-FFF2-40B4-BE49-F238E27FC236}">
                <a16:creationId xmlns:a16="http://schemas.microsoft.com/office/drawing/2014/main" id="{59DBF822-4BA8-45AC-9388-EFE11826EA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FF4989D2-36AC-4911-AD78-1D109FE7F45B}" type="slidenum">
              <a:rPr lang="en-US" altLang="zh-CN" smtClean="0">
                <a:latin typeface="Arial" panose="020B0604020202020204" pitchFamily="34" charset="0"/>
              </a:rPr>
              <a:pPr/>
              <a:t>6</a:t>
            </a:fld>
            <a:endParaRPr lang="en-US" altLang="zh-CN">
              <a:latin typeface="Arial" panose="020B0604020202020204" pitchFamily="34" charset="0"/>
            </a:endParaRPr>
          </a:p>
        </p:txBody>
      </p:sp>
    </p:spTree>
    <p:extLst>
      <p:ext uri="{BB962C8B-B14F-4D97-AF65-F5344CB8AC3E}">
        <p14:creationId xmlns:p14="http://schemas.microsoft.com/office/powerpoint/2010/main" val="3567275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103B78A3-5121-45FE-AAD3-ED6497BF0C38}"/>
              </a:ext>
            </a:extLst>
          </p:cNvPr>
          <p:cNvSpPr>
            <a:spLocks noGrp="1" noRot="1" noChangeAspect="1" noChangeArrowheads="1" noTextEdit="1"/>
          </p:cNvSpPr>
          <p:nvPr>
            <p:ph type="sldImg"/>
          </p:nvPr>
        </p:nvSpPr>
        <p:spPr>
          <a:ln/>
        </p:spPr>
      </p:sp>
      <p:sp>
        <p:nvSpPr>
          <p:cNvPr id="16387" name="备注占位符 2">
            <a:extLst>
              <a:ext uri="{FF2B5EF4-FFF2-40B4-BE49-F238E27FC236}">
                <a16:creationId xmlns:a16="http://schemas.microsoft.com/office/drawing/2014/main" id="{D73F40DA-C11A-4BDB-8777-DC8DE183BD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388" name="灯片编号占位符 3">
            <a:extLst>
              <a:ext uri="{FF2B5EF4-FFF2-40B4-BE49-F238E27FC236}">
                <a16:creationId xmlns:a16="http://schemas.microsoft.com/office/drawing/2014/main" id="{59DBF822-4BA8-45AC-9388-EFE11826EA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FF4989D2-36AC-4911-AD78-1D109FE7F45B}" type="slidenum">
              <a:rPr lang="en-US" altLang="zh-CN" smtClean="0">
                <a:latin typeface="Arial" panose="020B0604020202020204" pitchFamily="34" charset="0"/>
              </a:rPr>
              <a:pPr/>
              <a:t>7</a:t>
            </a:fld>
            <a:endParaRPr lang="en-US" altLang="zh-CN">
              <a:latin typeface="Arial" panose="020B0604020202020204" pitchFamily="34" charset="0"/>
            </a:endParaRPr>
          </a:p>
        </p:txBody>
      </p:sp>
    </p:spTree>
    <p:extLst>
      <p:ext uri="{BB962C8B-B14F-4D97-AF65-F5344CB8AC3E}">
        <p14:creationId xmlns:p14="http://schemas.microsoft.com/office/powerpoint/2010/main" val="18066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11">
            <a:extLst>
              <a:ext uri="{FF2B5EF4-FFF2-40B4-BE49-F238E27FC236}">
                <a16:creationId xmlns:a16="http://schemas.microsoft.com/office/drawing/2014/main" id="{E3FA4A4C-5D22-448A-AEFB-B6FAF34FC816}"/>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87E5FD42-2A3E-4C9D-8E5C-0CECCA989CD1}"/>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71F91776-A528-48E3-949D-D559B2F63839}"/>
              </a:ext>
            </a:extLst>
          </p:cNvPr>
          <p:cNvSpPr>
            <a:spLocks noGrp="1" noChangeArrowheads="1"/>
          </p:cNvSpPr>
          <p:nvPr>
            <p:ph type="sldNum" sz="quarter" idx="12"/>
          </p:nvPr>
        </p:nvSpPr>
        <p:spPr/>
        <p:txBody>
          <a:bodyPr/>
          <a:lstStyle>
            <a:lvl1pPr>
              <a:defRPr/>
            </a:lvl1pPr>
          </a:lstStyle>
          <a:p>
            <a:pPr>
              <a:defRPr/>
            </a:pPr>
            <a:fld id="{79169C76-64F4-4B76-BB59-97C116BF82F7}" type="slidenum">
              <a:rPr lang="en-US" altLang="zh-CN"/>
              <a:pPr>
                <a:defRPr/>
              </a:pPr>
              <a:t>‹#›</a:t>
            </a:fld>
            <a:endParaRPr lang="en-US" altLang="zh-CN"/>
          </a:p>
        </p:txBody>
      </p:sp>
    </p:spTree>
    <p:extLst>
      <p:ext uri="{BB962C8B-B14F-4D97-AF65-F5344CB8AC3E}">
        <p14:creationId xmlns:p14="http://schemas.microsoft.com/office/powerpoint/2010/main" val="3708647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91916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927100" y="1268413"/>
            <a:ext cx="8042275" cy="522128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42FAD880-8D10-40D1-831B-F006C23C58E9}"/>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D064B4F8-EAB2-451E-AF68-DBB96D50D64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A90F13C3-1361-4E14-98FE-9C6E611797E7}"/>
              </a:ext>
            </a:extLst>
          </p:cNvPr>
          <p:cNvSpPr>
            <a:spLocks noGrp="1" noChangeArrowheads="1"/>
          </p:cNvSpPr>
          <p:nvPr>
            <p:ph type="sldNum" sz="quarter" idx="12"/>
          </p:nvPr>
        </p:nvSpPr>
        <p:spPr/>
        <p:txBody>
          <a:bodyPr/>
          <a:lstStyle>
            <a:lvl1pPr>
              <a:defRPr/>
            </a:lvl1pPr>
          </a:lstStyle>
          <a:p>
            <a:pPr>
              <a:defRPr/>
            </a:pPr>
            <a:fld id="{81FBBD76-C09F-4700-A7B9-B3F5C3E94B65}" type="slidenum">
              <a:rPr lang="en-US" altLang="zh-CN"/>
              <a:pPr>
                <a:defRPr/>
              </a:pPr>
              <a:t>‹#›</a:t>
            </a:fld>
            <a:endParaRPr lang="en-US" altLang="zh-CN"/>
          </a:p>
        </p:txBody>
      </p:sp>
    </p:spTree>
    <p:extLst>
      <p:ext uri="{BB962C8B-B14F-4D97-AF65-F5344CB8AC3E}">
        <p14:creationId xmlns:p14="http://schemas.microsoft.com/office/powerpoint/2010/main" val="894472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9600" y="214313"/>
            <a:ext cx="2009775" cy="62753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27100" y="214313"/>
            <a:ext cx="5880100" cy="627538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202F183E-FDFC-4DA7-9117-68B65876797B}"/>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E4FC89DB-2F34-45C4-BAF7-3D5BCC32FB4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BB818C5B-8924-4843-A548-29173721B065}"/>
              </a:ext>
            </a:extLst>
          </p:cNvPr>
          <p:cNvSpPr>
            <a:spLocks noGrp="1" noChangeArrowheads="1"/>
          </p:cNvSpPr>
          <p:nvPr>
            <p:ph type="sldNum" sz="quarter" idx="12"/>
          </p:nvPr>
        </p:nvSpPr>
        <p:spPr/>
        <p:txBody>
          <a:bodyPr/>
          <a:lstStyle>
            <a:lvl1pPr>
              <a:defRPr/>
            </a:lvl1pPr>
          </a:lstStyle>
          <a:p>
            <a:pPr>
              <a:defRPr/>
            </a:pPr>
            <a:fld id="{67F8E1DD-55A7-4B90-A27D-87235A22E359}" type="slidenum">
              <a:rPr lang="en-US" altLang="zh-CN"/>
              <a:pPr>
                <a:defRPr/>
              </a:pPr>
              <a:t>‹#›</a:t>
            </a:fld>
            <a:endParaRPr lang="en-US" altLang="zh-CN"/>
          </a:p>
        </p:txBody>
      </p:sp>
    </p:spTree>
    <p:extLst>
      <p:ext uri="{BB962C8B-B14F-4D97-AF65-F5344CB8AC3E}">
        <p14:creationId xmlns:p14="http://schemas.microsoft.com/office/powerpoint/2010/main" val="509276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919162"/>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927100" y="1268413"/>
            <a:ext cx="8042275" cy="52212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F2E369E9-0659-4CD1-8ED1-11216811630B}"/>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A87DA77C-9C0E-4519-8EC7-125686EDA061}"/>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BC4C021D-A02C-4FDE-B91C-58944E8789E5}"/>
              </a:ext>
            </a:extLst>
          </p:cNvPr>
          <p:cNvSpPr>
            <a:spLocks noGrp="1" noChangeArrowheads="1"/>
          </p:cNvSpPr>
          <p:nvPr>
            <p:ph type="sldNum" sz="quarter" idx="12"/>
          </p:nvPr>
        </p:nvSpPr>
        <p:spPr>
          <a:xfrm>
            <a:off x="7061200" y="6243638"/>
            <a:ext cx="1905000" cy="457200"/>
          </a:xfrm>
        </p:spPr>
        <p:txBody>
          <a:bodyPr/>
          <a:lstStyle>
            <a:lvl1pPr>
              <a:defRPr/>
            </a:lvl1pPr>
          </a:lstStyle>
          <a:p>
            <a:pPr>
              <a:defRPr/>
            </a:pPr>
            <a:fld id="{D50AFDC7-250A-46DB-9FC7-DEEF31B11A0A}" type="slidenum">
              <a:rPr lang="en-US" altLang="zh-CN"/>
              <a:pPr>
                <a:defRPr/>
              </a:pPr>
              <a:t>‹#›</a:t>
            </a:fld>
            <a:endParaRPr lang="en-US" altLang="zh-CN"/>
          </a:p>
        </p:txBody>
      </p:sp>
    </p:spTree>
    <p:extLst>
      <p:ext uri="{BB962C8B-B14F-4D97-AF65-F5344CB8AC3E}">
        <p14:creationId xmlns:p14="http://schemas.microsoft.com/office/powerpoint/2010/main" val="3739356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F9CB3F64-7D27-45FF-BE4D-5AD77F64A1FC}"/>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B281179A-E948-4A7F-A735-CE4E8D438C5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CDAF2365-16AA-42FD-A114-E4FC50DAA30B}"/>
              </a:ext>
            </a:extLst>
          </p:cNvPr>
          <p:cNvSpPr>
            <a:spLocks noGrp="1" noChangeArrowheads="1"/>
          </p:cNvSpPr>
          <p:nvPr>
            <p:ph type="sldNum" sz="quarter" idx="12"/>
          </p:nvPr>
        </p:nvSpPr>
        <p:spPr/>
        <p:txBody>
          <a:bodyPr/>
          <a:lstStyle>
            <a:lvl1pPr>
              <a:defRPr/>
            </a:lvl1pPr>
          </a:lstStyle>
          <a:p>
            <a:pPr>
              <a:defRPr/>
            </a:pPr>
            <a:fld id="{D4186AA0-1C9E-454F-8977-6A747BE9C27A}" type="slidenum">
              <a:rPr lang="en-US" altLang="zh-CN"/>
              <a:pPr>
                <a:defRPr/>
              </a:pPr>
              <a:t>‹#›</a:t>
            </a:fld>
            <a:endParaRPr lang="en-US" altLang="zh-CN"/>
          </a:p>
        </p:txBody>
      </p:sp>
    </p:spTree>
    <p:extLst>
      <p:ext uri="{BB962C8B-B14F-4D97-AF65-F5344CB8AC3E}">
        <p14:creationId xmlns:p14="http://schemas.microsoft.com/office/powerpoint/2010/main" val="3142630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919162"/>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927100" y="1268413"/>
            <a:ext cx="3944938" cy="52212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24438" y="1268413"/>
            <a:ext cx="3944937" cy="52212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D1563927-69DC-49A8-B9A5-C2D5C7FA6195}"/>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6FBC0552-621B-4022-8FEF-033A2AC18DEC}"/>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23800BEA-FA13-4222-9C64-BBA781C878D6}"/>
              </a:ext>
            </a:extLst>
          </p:cNvPr>
          <p:cNvSpPr>
            <a:spLocks noGrp="1" noChangeArrowheads="1"/>
          </p:cNvSpPr>
          <p:nvPr>
            <p:ph type="sldNum" sz="quarter" idx="12"/>
          </p:nvPr>
        </p:nvSpPr>
        <p:spPr/>
        <p:txBody>
          <a:bodyPr/>
          <a:lstStyle>
            <a:lvl1pPr>
              <a:defRPr/>
            </a:lvl1pPr>
          </a:lstStyle>
          <a:p>
            <a:pPr>
              <a:defRPr/>
            </a:pPr>
            <a:fld id="{81347B4E-A6D5-41A2-8F89-A4E1784EF388}" type="slidenum">
              <a:rPr lang="en-US" altLang="zh-CN"/>
              <a:pPr>
                <a:defRPr/>
              </a:pPr>
              <a:t>‹#›</a:t>
            </a:fld>
            <a:endParaRPr lang="en-US" altLang="zh-CN"/>
          </a:p>
        </p:txBody>
      </p:sp>
    </p:spTree>
    <p:extLst>
      <p:ext uri="{BB962C8B-B14F-4D97-AF65-F5344CB8AC3E}">
        <p14:creationId xmlns:p14="http://schemas.microsoft.com/office/powerpoint/2010/main" val="3830395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2F79461E-1205-4F2B-8ADD-EDE3FF9C8C0C}"/>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53762405-64F4-4EB6-BFBE-2361A6D8D7E0}"/>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E13F69E4-DCAF-433D-82EE-FCA673B7A819}"/>
              </a:ext>
            </a:extLst>
          </p:cNvPr>
          <p:cNvSpPr>
            <a:spLocks noGrp="1" noChangeArrowheads="1"/>
          </p:cNvSpPr>
          <p:nvPr>
            <p:ph type="sldNum" sz="quarter" idx="12"/>
          </p:nvPr>
        </p:nvSpPr>
        <p:spPr/>
        <p:txBody>
          <a:bodyPr/>
          <a:lstStyle>
            <a:lvl1pPr>
              <a:defRPr/>
            </a:lvl1pPr>
          </a:lstStyle>
          <a:p>
            <a:pPr>
              <a:defRPr/>
            </a:pPr>
            <a:fld id="{662A53DB-5668-460A-B774-D29E4104036C}" type="slidenum">
              <a:rPr lang="en-US" altLang="zh-CN"/>
              <a:pPr>
                <a:defRPr/>
              </a:pPr>
              <a:t>‹#›</a:t>
            </a:fld>
            <a:endParaRPr lang="en-US" altLang="zh-CN"/>
          </a:p>
        </p:txBody>
      </p:sp>
    </p:spTree>
    <p:extLst>
      <p:ext uri="{BB962C8B-B14F-4D97-AF65-F5344CB8AC3E}">
        <p14:creationId xmlns:p14="http://schemas.microsoft.com/office/powerpoint/2010/main" val="62441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919162"/>
          </a:xfrm>
          <a:prstGeom prst="rect">
            <a:avLst/>
          </a:prstGeom>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34900D09-AB78-46EE-97BD-3518095C266D}"/>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148FF685-E9E6-4933-B4B5-5788764EDDC3}"/>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13604049-2799-45C9-8521-67895F6EEB92}"/>
              </a:ext>
            </a:extLst>
          </p:cNvPr>
          <p:cNvSpPr>
            <a:spLocks noGrp="1" noChangeArrowheads="1"/>
          </p:cNvSpPr>
          <p:nvPr>
            <p:ph type="sldNum" sz="quarter" idx="12"/>
          </p:nvPr>
        </p:nvSpPr>
        <p:spPr/>
        <p:txBody>
          <a:bodyPr/>
          <a:lstStyle>
            <a:lvl1pPr>
              <a:defRPr/>
            </a:lvl1pPr>
          </a:lstStyle>
          <a:p>
            <a:pPr>
              <a:defRPr/>
            </a:pPr>
            <a:fld id="{97CBA2F4-0DB9-46B9-8F97-00A4179DDDE3}" type="slidenum">
              <a:rPr lang="en-US" altLang="zh-CN"/>
              <a:pPr>
                <a:defRPr/>
              </a:pPr>
              <a:t>‹#›</a:t>
            </a:fld>
            <a:endParaRPr lang="en-US" altLang="zh-CN"/>
          </a:p>
        </p:txBody>
      </p:sp>
    </p:spTree>
    <p:extLst>
      <p:ext uri="{BB962C8B-B14F-4D97-AF65-F5344CB8AC3E}">
        <p14:creationId xmlns:p14="http://schemas.microsoft.com/office/powerpoint/2010/main" val="1865887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BFFF0A6-A67F-4842-91ED-D2CBB78EA712}"/>
              </a:ext>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12">
            <a:extLst>
              <a:ext uri="{FF2B5EF4-FFF2-40B4-BE49-F238E27FC236}">
                <a16:creationId xmlns:a16="http://schemas.microsoft.com/office/drawing/2014/main" id="{49629DC3-0729-4E31-ADE8-C114BB9F073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11F44CDD-B319-43D1-8769-81E03E72DC92}"/>
              </a:ext>
            </a:extLst>
          </p:cNvPr>
          <p:cNvSpPr>
            <a:spLocks noGrp="1" noChangeArrowheads="1"/>
          </p:cNvSpPr>
          <p:nvPr>
            <p:ph type="sldNum" sz="quarter" idx="12"/>
          </p:nvPr>
        </p:nvSpPr>
        <p:spPr/>
        <p:txBody>
          <a:bodyPr/>
          <a:lstStyle>
            <a:lvl1pPr>
              <a:defRPr/>
            </a:lvl1pPr>
          </a:lstStyle>
          <a:p>
            <a:pPr>
              <a:defRPr/>
            </a:pPr>
            <a:fld id="{6B4C7AF0-C9B7-4DCD-84F9-11E4EB5C3DE5}" type="slidenum">
              <a:rPr lang="en-US" altLang="zh-CN"/>
              <a:pPr>
                <a:defRPr/>
              </a:pPr>
              <a:t>‹#›</a:t>
            </a:fld>
            <a:endParaRPr lang="en-US" altLang="zh-CN"/>
          </a:p>
        </p:txBody>
      </p:sp>
    </p:spTree>
    <p:extLst>
      <p:ext uri="{BB962C8B-B14F-4D97-AF65-F5344CB8AC3E}">
        <p14:creationId xmlns:p14="http://schemas.microsoft.com/office/powerpoint/2010/main" val="149115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92C75B2F-5A35-4F89-89A4-567DD89B15CC}"/>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61334E7E-D4E8-4E65-8D7B-75B9E766C88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2BC4D7C3-275F-4B36-990C-60E38415A09A}"/>
              </a:ext>
            </a:extLst>
          </p:cNvPr>
          <p:cNvSpPr>
            <a:spLocks noGrp="1" noChangeArrowheads="1"/>
          </p:cNvSpPr>
          <p:nvPr>
            <p:ph type="sldNum" sz="quarter" idx="12"/>
          </p:nvPr>
        </p:nvSpPr>
        <p:spPr/>
        <p:txBody>
          <a:bodyPr/>
          <a:lstStyle>
            <a:lvl1pPr>
              <a:defRPr/>
            </a:lvl1pPr>
          </a:lstStyle>
          <a:p>
            <a:pPr>
              <a:defRPr/>
            </a:pPr>
            <a:fld id="{62CA6D4B-ECDF-4ABC-93D2-500AEC0569A0}" type="slidenum">
              <a:rPr lang="en-US" altLang="zh-CN"/>
              <a:pPr>
                <a:defRPr/>
              </a:pPr>
              <a:t>‹#›</a:t>
            </a:fld>
            <a:endParaRPr lang="en-US" altLang="zh-CN"/>
          </a:p>
        </p:txBody>
      </p:sp>
    </p:spTree>
    <p:extLst>
      <p:ext uri="{BB962C8B-B14F-4D97-AF65-F5344CB8AC3E}">
        <p14:creationId xmlns:p14="http://schemas.microsoft.com/office/powerpoint/2010/main" val="1608951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3B598CD1-68D1-4E68-BA16-CA0AA76BF53E}"/>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67532225-362B-4E9F-B7E0-A898132DF5EB}"/>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99A0022E-536E-4573-A182-DF54F0E8058B}"/>
              </a:ext>
            </a:extLst>
          </p:cNvPr>
          <p:cNvSpPr>
            <a:spLocks noGrp="1" noChangeArrowheads="1"/>
          </p:cNvSpPr>
          <p:nvPr>
            <p:ph type="sldNum" sz="quarter" idx="12"/>
          </p:nvPr>
        </p:nvSpPr>
        <p:spPr/>
        <p:txBody>
          <a:bodyPr/>
          <a:lstStyle>
            <a:lvl1pPr>
              <a:defRPr/>
            </a:lvl1pPr>
          </a:lstStyle>
          <a:p>
            <a:pPr>
              <a:defRPr/>
            </a:pPr>
            <a:fld id="{8CBEC434-107C-48D7-9BFD-DEB35E4FED52}" type="slidenum">
              <a:rPr lang="en-US" altLang="zh-CN"/>
              <a:pPr>
                <a:defRPr/>
              </a:pPr>
              <a:t>‹#›</a:t>
            </a:fld>
            <a:endParaRPr lang="en-US" altLang="zh-CN"/>
          </a:p>
        </p:txBody>
      </p:sp>
    </p:spTree>
    <p:extLst>
      <p:ext uri="{BB962C8B-B14F-4D97-AF65-F5344CB8AC3E}">
        <p14:creationId xmlns:p14="http://schemas.microsoft.com/office/powerpoint/2010/main" val="890873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395" name="Rectangle 11">
            <a:extLst>
              <a:ext uri="{FF2B5EF4-FFF2-40B4-BE49-F238E27FC236}">
                <a16:creationId xmlns:a16="http://schemas.microsoft.com/office/drawing/2014/main" id="{18A51F92-7F15-4AE4-BC41-1C2D9B16300B}"/>
              </a:ext>
            </a:extLst>
          </p:cNvPr>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a typeface="宋体" pitchFamily="2" charset="-122"/>
              </a:defRPr>
            </a:lvl1pPr>
          </a:lstStyle>
          <a:p>
            <a:pPr>
              <a:defRPr/>
            </a:pPr>
            <a:endParaRPr lang="en-US" altLang="zh-CN"/>
          </a:p>
        </p:txBody>
      </p:sp>
      <p:sp>
        <p:nvSpPr>
          <p:cNvPr id="16396" name="Rectangle 12">
            <a:extLst>
              <a:ext uri="{FF2B5EF4-FFF2-40B4-BE49-F238E27FC236}">
                <a16:creationId xmlns:a16="http://schemas.microsoft.com/office/drawing/2014/main" id="{53BD0144-BDC4-4392-9489-829C634D152F}"/>
              </a:ext>
            </a:extLst>
          </p:cNvPr>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a typeface="宋体" pitchFamily="2" charset="-122"/>
              </a:defRPr>
            </a:lvl1pPr>
          </a:lstStyle>
          <a:p>
            <a:pPr>
              <a:defRPr/>
            </a:pPr>
            <a:endParaRPr lang="en-US" altLang="zh-CN"/>
          </a:p>
        </p:txBody>
      </p:sp>
      <p:sp>
        <p:nvSpPr>
          <p:cNvPr id="16397" name="Rectangle 13">
            <a:extLst>
              <a:ext uri="{FF2B5EF4-FFF2-40B4-BE49-F238E27FC236}">
                <a16:creationId xmlns:a16="http://schemas.microsoft.com/office/drawing/2014/main" id="{3FF7FFE3-63FD-44B1-90F2-15A17A33BAB1}"/>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pPr>
              <a:defRPr/>
            </a:pPr>
            <a:fld id="{0F5A3B85-691B-4E13-969B-B1873AAA5CC4}" type="slidenum">
              <a:rPr lang="en-US" altLang="zh-CN"/>
              <a:pPr>
                <a:defRPr/>
              </a:pPr>
              <a:t>‹#›</a:t>
            </a:fld>
            <a:endParaRPr lang="en-US" altLang="zh-CN"/>
          </a:p>
        </p:txBody>
      </p:sp>
      <p:sp>
        <p:nvSpPr>
          <p:cNvPr id="5" name="矩形 4">
            <a:extLst>
              <a:ext uri="{FF2B5EF4-FFF2-40B4-BE49-F238E27FC236}">
                <a16:creationId xmlns:a16="http://schemas.microsoft.com/office/drawing/2014/main" id="{1D4995D9-014E-4972-855C-9E42A17ACFF0}"/>
              </a:ext>
            </a:extLst>
          </p:cNvPr>
          <p:cNvSpPr>
            <a:spLocks noChangeArrowheads="1"/>
          </p:cNvSpPr>
          <p:nvPr userDrawn="1"/>
        </p:nvSpPr>
        <p:spPr bwMode="auto">
          <a:xfrm>
            <a:off x="-109538" y="6507163"/>
            <a:ext cx="3857626" cy="314325"/>
          </a:xfrm>
          <a:prstGeom prst="rect">
            <a:avLst/>
          </a:prstGeom>
          <a:noFill/>
          <a:ln w="9525">
            <a:noFill/>
            <a:miter lim="800000"/>
            <a:headEnd/>
            <a:tailEnd/>
          </a:ln>
        </p:spPr>
        <p:txBody>
          <a:bodyPr>
            <a:spAutoFit/>
          </a:bodyPr>
          <a:lstStyle/>
          <a:p>
            <a:pPr marL="342900" indent="-342900" eaLnBrk="1" hangingPunct="1">
              <a:lnSpc>
                <a:spcPct val="120000"/>
              </a:lnSpc>
              <a:spcBef>
                <a:spcPct val="20000"/>
              </a:spcBef>
              <a:buClr>
                <a:srgbClr val="3333CC"/>
              </a:buClr>
              <a:buSzPct val="55000"/>
              <a:tabLst>
                <a:tab pos="3595688" algn="l"/>
              </a:tabLst>
              <a:defRPr/>
            </a:pPr>
            <a:r>
              <a:rPr lang="zh-CN" altLang="en-US" sz="1200" dirty="0">
                <a:solidFill>
                  <a:schemeClr val="bg1"/>
                </a:solidFill>
                <a:effectLst>
                  <a:outerShdw blurRad="38100" dist="38100" dir="2700000" algn="tl">
                    <a:srgbClr val="000000">
                      <a:alpha val="43137"/>
                    </a:srgbClr>
                  </a:outerShdw>
                </a:effectLst>
                <a:latin typeface="黑体" pitchFamily="2" charset="-122"/>
                <a:ea typeface="黑体" pitchFamily="2" charset="-122"/>
                <a:cs typeface="Arial" charset="0"/>
              </a:rPr>
              <a:t> 西安电子科技大学  通信工程学院</a:t>
            </a:r>
            <a:r>
              <a:rPr lang="en-US" altLang="zh-CN" sz="1200" dirty="0">
                <a:solidFill>
                  <a:schemeClr val="bg1"/>
                </a:solidFill>
                <a:effectLst>
                  <a:outerShdw blurRad="38100" dist="38100" dir="2700000" algn="tl">
                    <a:srgbClr val="000000">
                      <a:alpha val="43137"/>
                    </a:srgbClr>
                  </a:outerShdw>
                </a:effectLst>
                <a:latin typeface="黑体" pitchFamily="2" charset="-122"/>
                <a:ea typeface="黑体" pitchFamily="2" charset="-122"/>
                <a:cs typeface="Arial" charset="0"/>
              </a:rPr>
              <a:t>                           </a:t>
            </a:r>
            <a:endParaRPr lang="en-US" altLang="zh-CN" sz="1200" dirty="0">
              <a:solidFill>
                <a:schemeClr val="bg1"/>
              </a:solidFill>
              <a:effectLst>
                <a:outerShdw blurRad="38100" dist="38100" dir="2700000" algn="tl">
                  <a:srgbClr val="000000">
                    <a:alpha val="43137"/>
                  </a:srgbClr>
                </a:outerShdw>
              </a:effectLst>
              <a:latin typeface="黑体" pitchFamily="2" charset="-122"/>
              <a:ea typeface="黑体" pitchFamily="2" charset="-122"/>
              <a:cs typeface="Arial" charset="0"/>
              <a:sym typeface="Wingdings" pitchFamily="2" charset="2"/>
            </a:endParaRPr>
          </a:p>
        </p:txBody>
      </p:sp>
      <p:sp>
        <p:nvSpPr>
          <p:cNvPr id="6" name="矩形 5">
            <a:extLst>
              <a:ext uri="{FF2B5EF4-FFF2-40B4-BE49-F238E27FC236}">
                <a16:creationId xmlns:a16="http://schemas.microsoft.com/office/drawing/2014/main" id="{1DF594CF-9774-4F56-A644-1568C6837DB9}"/>
              </a:ext>
            </a:extLst>
          </p:cNvPr>
          <p:cNvSpPr/>
          <p:nvPr userDrawn="1"/>
        </p:nvSpPr>
        <p:spPr>
          <a:xfrm>
            <a:off x="6883400" y="6505575"/>
            <a:ext cx="2143125" cy="276225"/>
          </a:xfrm>
          <a:prstGeom prst="rect">
            <a:avLst/>
          </a:prstGeom>
        </p:spPr>
        <p:txBody>
          <a:bodyPr>
            <a:spAutoFit/>
          </a:bodyPr>
          <a:lstStyle/>
          <a:p>
            <a:pPr algn="r" eaLnBrk="1" hangingPunct="1">
              <a:defRPr/>
            </a:pPr>
            <a:r>
              <a:rPr lang="zh-CN" altLang="en-US" sz="1200" dirty="0">
                <a:solidFill>
                  <a:schemeClr val="bg1"/>
                </a:solidFill>
                <a:effectLst>
                  <a:outerShdw blurRad="38100" dist="38100" dir="2700000" algn="tl">
                    <a:srgbClr val="000000">
                      <a:alpha val="43137"/>
                    </a:srgbClr>
                  </a:outerShdw>
                </a:effectLst>
                <a:latin typeface="黑体" pitchFamily="2" charset="-122"/>
                <a:ea typeface="黑体" pitchFamily="2" charset="-122"/>
              </a:rPr>
              <a:t>  课件制作：曹丽娜  </a:t>
            </a:r>
            <a:endParaRPr lang="zh-CN" altLang="en-US" sz="1200" dirty="0">
              <a:solidFill>
                <a:schemeClr val="bg1"/>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5406" r:id="rId1"/>
    <p:sldLayoutId id="2147485407" r:id="rId2"/>
    <p:sldLayoutId id="2147485408" r:id="rId3"/>
    <p:sldLayoutId id="2147485409" r:id="rId4"/>
    <p:sldLayoutId id="2147485410" r:id="rId5"/>
    <p:sldLayoutId id="2147485411" r:id="rId6"/>
    <p:sldLayoutId id="2147485412" r:id="rId7"/>
    <p:sldLayoutId id="2147485413" r:id="rId8"/>
    <p:sldLayoutId id="2147485414" r:id="rId9"/>
    <p:sldLayoutId id="2147485415" r:id="rId10"/>
    <p:sldLayoutId id="2147485416" r:id="rId11"/>
  </p:sldLayoutIdLst>
  <p:txStyles>
    <p:titleStyle>
      <a:lvl1pPr algn="ctr" rtl="0" eaLnBrk="0" fontAlgn="base" hangingPunct="0">
        <a:spcBef>
          <a:spcPct val="0"/>
        </a:spcBef>
        <a:spcAft>
          <a:spcPct val="0"/>
        </a:spcAft>
        <a:defRPr sz="6000">
          <a:solidFill>
            <a:schemeClr val="tx2"/>
          </a:solidFill>
          <a:latin typeface="+mj-lt"/>
          <a:ea typeface="+mj-ea"/>
          <a:cs typeface="+mj-cs"/>
        </a:defRPr>
      </a:lvl1pPr>
      <a:lvl2pPr algn="ctr" rtl="0" eaLnBrk="0" fontAlgn="base" hangingPunct="0">
        <a:spcBef>
          <a:spcPct val="0"/>
        </a:spcBef>
        <a:spcAft>
          <a:spcPct val="0"/>
        </a:spcAft>
        <a:defRPr sz="6000">
          <a:solidFill>
            <a:schemeClr val="tx2"/>
          </a:solidFill>
          <a:latin typeface="Times New Roman" pitchFamily="18" charset="0"/>
          <a:ea typeface="隶书" pitchFamily="49" charset="-122"/>
        </a:defRPr>
      </a:lvl2pPr>
      <a:lvl3pPr algn="ctr" rtl="0" eaLnBrk="0" fontAlgn="base" hangingPunct="0">
        <a:spcBef>
          <a:spcPct val="0"/>
        </a:spcBef>
        <a:spcAft>
          <a:spcPct val="0"/>
        </a:spcAft>
        <a:defRPr sz="6000">
          <a:solidFill>
            <a:schemeClr val="tx2"/>
          </a:solidFill>
          <a:latin typeface="Times New Roman" pitchFamily="18" charset="0"/>
          <a:ea typeface="隶书" pitchFamily="49" charset="-122"/>
        </a:defRPr>
      </a:lvl3pPr>
      <a:lvl4pPr algn="ctr" rtl="0" eaLnBrk="0" fontAlgn="base" hangingPunct="0">
        <a:spcBef>
          <a:spcPct val="0"/>
        </a:spcBef>
        <a:spcAft>
          <a:spcPct val="0"/>
        </a:spcAft>
        <a:defRPr sz="6000">
          <a:solidFill>
            <a:schemeClr val="tx2"/>
          </a:solidFill>
          <a:latin typeface="Times New Roman" pitchFamily="18" charset="0"/>
          <a:ea typeface="隶书" pitchFamily="49" charset="-122"/>
        </a:defRPr>
      </a:lvl4pPr>
      <a:lvl5pPr algn="ctr" rtl="0" eaLnBrk="0" fontAlgn="base" hangingPunct="0">
        <a:spcBef>
          <a:spcPct val="0"/>
        </a:spcBef>
        <a:spcAft>
          <a:spcPct val="0"/>
        </a:spcAft>
        <a:defRPr sz="6000">
          <a:solidFill>
            <a:schemeClr val="tx2"/>
          </a:solidFill>
          <a:latin typeface="Times New Roman" pitchFamily="18" charset="0"/>
          <a:ea typeface="隶书" pitchFamily="49" charset="-122"/>
        </a:defRPr>
      </a:lvl5pPr>
      <a:lvl6pPr marL="457200" algn="ctr" rtl="0" fontAlgn="base">
        <a:spcBef>
          <a:spcPct val="0"/>
        </a:spcBef>
        <a:spcAft>
          <a:spcPct val="0"/>
        </a:spcAft>
        <a:defRPr sz="6000">
          <a:solidFill>
            <a:schemeClr val="tx2"/>
          </a:solidFill>
          <a:latin typeface="Times New Roman" pitchFamily="18" charset="0"/>
          <a:ea typeface="隶书" pitchFamily="49" charset="-122"/>
        </a:defRPr>
      </a:lvl6pPr>
      <a:lvl7pPr marL="914400" algn="ctr" rtl="0" fontAlgn="base">
        <a:spcBef>
          <a:spcPct val="0"/>
        </a:spcBef>
        <a:spcAft>
          <a:spcPct val="0"/>
        </a:spcAft>
        <a:defRPr sz="6000">
          <a:solidFill>
            <a:schemeClr val="tx2"/>
          </a:solidFill>
          <a:latin typeface="Times New Roman" pitchFamily="18" charset="0"/>
          <a:ea typeface="隶书" pitchFamily="49" charset="-122"/>
        </a:defRPr>
      </a:lvl7pPr>
      <a:lvl8pPr marL="1371600" algn="ctr" rtl="0" fontAlgn="base">
        <a:spcBef>
          <a:spcPct val="0"/>
        </a:spcBef>
        <a:spcAft>
          <a:spcPct val="0"/>
        </a:spcAft>
        <a:defRPr sz="6000">
          <a:solidFill>
            <a:schemeClr val="tx2"/>
          </a:solidFill>
          <a:latin typeface="Times New Roman" pitchFamily="18" charset="0"/>
          <a:ea typeface="隶书" pitchFamily="49" charset="-122"/>
        </a:defRPr>
      </a:lvl8pPr>
      <a:lvl9pPr marL="1828800" algn="ctr" rtl="0" fontAlgn="base">
        <a:spcBef>
          <a:spcPct val="0"/>
        </a:spcBef>
        <a:spcAft>
          <a:spcPct val="0"/>
        </a:spcAft>
        <a:defRPr sz="6000">
          <a:solidFill>
            <a:schemeClr val="tx2"/>
          </a:solidFill>
          <a:latin typeface="Times New Roman" pitchFamily="18" charset="0"/>
          <a:ea typeface="隶书"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l"/>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u"/>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p"/>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Ø"/>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E2F03006-AF84-4B91-B3AC-1FCAA1A79DA1}"/>
              </a:ext>
            </a:extLst>
          </p:cNvPr>
          <p:cNvSpPr>
            <a:spLocks noChangeArrowheads="1"/>
          </p:cNvSpPr>
          <p:nvPr/>
        </p:nvSpPr>
        <p:spPr bwMode="auto">
          <a:xfrm>
            <a:off x="0" y="292100"/>
            <a:ext cx="6192180" cy="646331"/>
          </a:xfrm>
          <a:prstGeom prst="rect">
            <a:avLst/>
          </a:prstGeom>
          <a:solidFill>
            <a:schemeClr val="tx2"/>
          </a:solidFill>
          <a:ln w="9525">
            <a:noFill/>
            <a:miter lim="800000"/>
            <a:headEnd/>
            <a:tailEnd/>
          </a:ln>
          <a:effectLst/>
        </p:spPr>
        <p:txBody>
          <a:bodyPr wrap="square">
            <a:spAutoFit/>
          </a:bodyPr>
          <a:lstStyle/>
          <a:p>
            <a:pPr eaLnBrk="1" hangingPunct="1">
              <a:defRPr/>
            </a:pPr>
            <a:r>
              <a:rPr lang="zh-CN" altLang="en-US" sz="3600" dirty="0">
                <a:solidFill>
                  <a:schemeClr val="bg1"/>
                </a:solidFill>
                <a:latin typeface="微软雅黑" pitchFamily="34" charset="-122"/>
                <a:ea typeface="微软雅黑" pitchFamily="34" charset="-122"/>
              </a:rPr>
              <a:t>第四章：电感式传感器  </a:t>
            </a:r>
            <a:endParaRPr lang="zh-CN" altLang="en-US" sz="3600" dirty="0">
              <a:solidFill>
                <a:schemeClr val="bg1"/>
              </a:solidFill>
              <a:latin typeface="+mn-ea"/>
              <a:ea typeface="+mn-ea"/>
              <a:cs typeface="Arial" pitchFamily="34" charset="0"/>
            </a:endParaRPr>
          </a:p>
        </p:txBody>
      </p:sp>
      <p:pic>
        <p:nvPicPr>
          <p:cNvPr id="4" name="图片 3">
            <a:extLst>
              <a:ext uri="{FF2B5EF4-FFF2-40B4-BE49-F238E27FC236}">
                <a16:creationId xmlns:a16="http://schemas.microsoft.com/office/drawing/2014/main" id="{C9147ED5-4E92-4986-AD39-E6515A24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85" y="1196625"/>
            <a:ext cx="2874844" cy="2520280"/>
          </a:xfrm>
          <a:prstGeom prst="rect">
            <a:avLst/>
          </a:prstGeom>
        </p:spPr>
      </p:pic>
      <p:pic>
        <p:nvPicPr>
          <p:cNvPr id="5" name="图片 4">
            <a:extLst>
              <a:ext uri="{FF2B5EF4-FFF2-40B4-BE49-F238E27FC236}">
                <a16:creationId xmlns:a16="http://schemas.microsoft.com/office/drawing/2014/main" id="{61DF2FFF-7851-4827-A542-7F62AD4C4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7532" y="1178750"/>
            <a:ext cx="3498674" cy="2519139"/>
          </a:xfrm>
          <a:prstGeom prst="rect">
            <a:avLst/>
          </a:prstGeom>
        </p:spPr>
      </p:pic>
      <p:sp>
        <p:nvSpPr>
          <p:cNvPr id="2" name="文本框 1">
            <a:extLst>
              <a:ext uri="{FF2B5EF4-FFF2-40B4-BE49-F238E27FC236}">
                <a16:creationId xmlns:a16="http://schemas.microsoft.com/office/drawing/2014/main" id="{1738572C-23A2-4032-9C86-E523FCFFAF1E}"/>
              </a:ext>
            </a:extLst>
          </p:cNvPr>
          <p:cNvSpPr txBox="1"/>
          <p:nvPr/>
        </p:nvSpPr>
        <p:spPr>
          <a:xfrm>
            <a:off x="847149" y="4104075"/>
            <a:ext cx="5048177" cy="1815882"/>
          </a:xfrm>
          <a:prstGeom prst="rect">
            <a:avLst/>
          </a:prstGeom>
          <a:noFill/>
        </p:spPr>
        <p:txBody>
          <a:bodyPr wrap="none" rtlCol="0">
            <a:spAutoFit/>
          </a:bodyPr>
          <a:lstStyle/>
          <a:p>
            <a:r>
              <a:rPr lang="en-US" altLang="zh-CN" sz="2800" dirty="0"/>
              <a:t>1</a:t>
            </a:r>
            <a:r>
              <a:rPr lang="zh-CN" altLang="en-US" sz="2800" dirty="0"/>
              <a:t>、电生磁现象；安培定则。</a:t>
            </a:r>
            <a:endParaRPr lang="en-US" altLang="zh-CN" sz="2800" dirty="0"/>
          </a:p>
          <a:p>
            <a:r>
              <a:rPr lang="en-US" altLang="zh-CN" sz="2800" dirty="0"/>
              <a:t>2</a:t>
            </a:r>
            <a:r>
              <a:rPr lang="zh-CN" altLang="en-US" sz="2800" dirty="0"/>
              <a:t>、磁生电现象。感应电动势。</a:t>
            </a:r>
            <a:endParaRPr lang="en-US" altLang="zh-CN" sz="2800" dirty="0"/>
          </a:p>
          <a:p>
            <a:r>
              <a:rPr lang="en-US" altLang="zh-CN" sz="2800" dirty="0"/>
              <a:t>3</a:t>
            </a:r>
            <a:r>
              <a:rPr lang="zh-CN" altLang="en-US" sz="2800" dirty="0"/>
              <a:t>、安培力大小和方向。</a:t>
            </a:r>
            <a:endParaRPr lang="en-US" altLang="zh-CN" sz="2800" dirty="0"/>
          </a:p>
          <a:p>
            <a:r>
              <a:rPr lang="en-US" altLang="zh-CN" sz="2800" dirty="0"/>
              <a:t>4</a:t>
            </a:r>
            <a:r>
              <a:rPr lang="zh-CN" altLang="en-US" sz="2800" dirty="0"/>
              <a:t>、洛伦兹力的大小和方向。</a:t>
            </a:r>
          </a:p>
        </p:txBody>
      </p:sp>
    </p:spTree>
    <p:extLst>
      <p:ext uri="{BB962C8B-B14F-4D97-AF65-F5344CB8AC3E}">
        <p14:creationId xmlns:p14="http://schemas.microsoft.com/office/powerpoint/2010/main" val="427343232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88707225-7DC3-49C9-BC04-59AFFB010B72}"/>
              </a:ext>
            </a:extLst>
          </p:cNvPr>
          <p:cNvPicPr>
            <a:picLocks noChangeAspect="1"/>
          </p:cNvPicPr>
          <p:nvPr/>
        </p:nvPicPr>
        <p:blipFill>
          <a:blip r:embed="rId2"/>
          <a:stretch>
            <a:fillRect/>
          </a:stretch>
        </p:blipFill>
        <p:spPr>
          <a:xfrm>
            <a:off x="566555" y="1426277"/>
            <a:ext cx="7483424" cy="4005445"/>
          </a:xfrm>
          <a:prstGeom prst="rect">
            <a:avLst/>
          </a:prstGeom>
        </p:spPr>
      </p:pic>
    </p:spTree>
    <p:extLst>
      <p:ext uri="{BB962C8B-B14F-4D97-AF65-F5344CB8AC3E}">
        <p14:creationId xmlns:p14="http://schemas.microsoft.com/office/powerpoint/2010/main" val="1821953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E7A4989F-BC50-4488-A653-598B4D902526}"/>
              </a:ext>
            </a:extLst>
          </p:cNvPr>
          <p:cNvPicPr>
            <a:picLocks noChangeAspect="1"/>
          </p:cNvPicPr>
          <p:nvPr/>
        </p:nvPicPr>
        <p:blipFill>
          <a:blip r:embed="rId2"/>
          <a:stretch>
            <a:fillRect/>
          </a:stretch>
        </p:blipFill>
        <p:spPr>
          <a:xfrm>
            <a:off x="206515" y="1223755"/>
            <a:ext cx="8411870" cy="4995555"/>
          </a:xfrm>
          <a:prstGeom prst="rect">
            <a:avLst/>
          </a:prstGeom>
        </p:spPr>
      </p:pic>
    </p:spTree>
    <p:extLst>
      <p:ext uri="{BB962C8B-B14F-4D97-AF65-F5344CB8AC3E}">
        <p14:creationId xmlns:p14="http://schemas.microsoft.com/office/powerpoint/2010/main" val="3358591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378DD93E-F7F7-4059-B31A-C0EE7742E4E0}"/>
              </a:ext>
            </a:extLst>
          </p:cNvPr>
          <p:cNvPicPr>
            <a:picLocks noChangeAspect="1"/>
          </p:cNvPicPr>
          <p:nvPr/>
        </p:nvPicPr>
        <p:blipFill>
          <a:blip r:embed="rId2"/>
          <a:stretch>
            <a:fillRect/>
          </a:stretch>
        </p:blipFill>
        <p:spPr>
          <a:xfrm>
            <a:off x="566554" y="1178749"/>
            <a:ext cx="8201773" cy="4725525"/>
          </a:xfrm>
          <a:prstGeom prst="rect">
            <a:avLst/>
          </a:prstGeom>
        </p:spPr>
      </p:pic>
    </p:spTree>
    <p:extLst>
      <p:ext uri="{BB962C8B-B14F-4D97-AF65-F5344CB8AC3E}">
        <p14:creationId xmlns:p14="http://schemas.microsoft.com/office/powerpoint/2010/main" val="68050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79129AB6-E4BA-498C-BE4D-E811CC5CB180}"/>
              </a:ext>
            </a:extLst>
          </p:cNvPr>
          <p:cNvPicPr>
            <a:picLocks noChangeAspect="1"/>
          </p:cNvPicPr>
          <p:nvPr/>
        </p:nvPicPr>
        <p:blipFill>
          <a:blip r:embed="rId2"/>
          <a:stretch>
            <a:fillRect/>
          </a:stretch>
        </p:blipFill>
        <p:spPr>
          <a:xfrm>
            <a:off x="293063" y="1313765"/>
            <a:ext cx="8557874" cy="4635515"/>
          </a:xfrm>
          <a:prstGeom prst="rect">
            <a:avLst/>
          </a:prstGeom>
        </p:spPr>
      </p:pic>
    </p:spTree>
    <p:extLst>
      <p:ext uri="{BB962C8B-B14F-4D97-AF65-F5344CB8AC3E}">
        <p14:creationId xmlns:p14="http://schemas.microsoft.com/office/powerpoint/2010/main" val="2336533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90CBF4F9-6EF8-4FF1-8013-6F2D2FF08C61}"/>
              </a:ext>
            </a:extLst>
          </p:cNvPr>
          <p:cNvPicPr>
            <a:picLocks noChangeAspect="1"/>
          </p:cNvPicPr>
          <p:nvPr/>
        </p:nvPicPr>
        <p:blipFill>
          <a:blip r:embed="rId2"/>
          <a:stretch>
            <a:fillRect/>
          </a:stretch>
        </p:blipFill>
        <p:spPr>
          <a:xfrm>
            <a:off x="0" y="1133745"/>
            <a:ext cx="8691867" cy="4590510"/>
          </a:xfrm>
          <a:prstGeom prst="rect">
            <a:avLst/>
          </a:prstGeom>
        </p:spPr>
      </p:pic>
    </p:spTree>
    <p:extLst>
      <p:ext uri="{BB962C8B-B14F-4D97-AF65-F5344CB8AC3E}">
        <p14:creationId xmlns:p14="http://schemas.microsoft.com/office/powerpoint/2010/main" val="1475058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6C8441E4-0FDF-44CE-BEE8-E57E3C3D0296}"/>
              </a:ext>
            </a:extLst>
          </p:cNvPr>
          <p:cNvPicPr>
            <a:picLocks noChangeAspect="1"/>
          </p:cNvPicPr>
          <p:nvPr/>
        </p:nvPicPr>
        <p:blipFill>
          <a:blip r:embed="rId2"/>
          <a:stretch>
            <a:fillRect/>
          </a:stretch>
        </p:blipFill>
        <p:spPr>
          <a:xfrm>
            <a:off x="566555" y="1870522"/>
            <a:ext cx="7650850" cy="4529074"/>
          </a:xfrm>
          <a:prstGeom prst="rect">
            <a:avLst/>
          </a:prstGeom>
        </p:spPr>
      </p:pic>
      <p:pic>
        <p:nvPicPr>
          <p:cNvPr id="5" name="图片 4">
            <a:extLst>
              <a:ext uri="{FF2B5EF4-FFF2-40B4-BE49-F238E27FC236}">
                <a16:creationId xmlns:a16="http://schemas.microsoft.com/office/drawing/2014/main" id="{E1E39AC4-5954-4DA2-AFFA-1BDD0F3109A2}"/>
              </a:ext>
            </a:extLst>
          </p:cNvPr>
          <p:cNvPicPr>
            <a:picLocks noChangeAspect="1"/>
          </p:cNvPicPr>
          <p:nvPr/>
        </p:nvPicPr>
        <p:blipFill>
          <a:blip r:embed="rId3"/>
          <a:stretch>
            <a:fillRect/>
          </a:stretch>
        </p:blipFill>
        <p:spPr>
          <a:xfrm>
            <a:off x="2456765" y="1121152"/>
            <a:ext cx="4561905" cy="571429"/>
          </a:xfrm>
          <a:prstGeom prst="rect">
            <a:avLst/>
          </a:prstGeom>
        </p:spPr>
      </p:pic>
    </p:spTree>
    <p:extLst>
      <p:ext uri="{BB962C8B-B14F-4D97-AF65-F5344CB8AC3E}">
        <p14:creationId xmlns:p14="http://schemas.microsoft.com/office/powerpoint/2010/main" val="160067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E1E39AC4-5954-4DA2-AFFA-1BDD0F3109A2}"/>
              </a:ext>
            </a:extLst>
          </p:cNvPr>
          <p:cNvPicPr>
            <a:picLocks noChangeAspect="1"/>
          </p:cNvPicPr>
          <p:nvPr/>
        </p:nvPicPr>
        <p:blipFill>
          <a:blip r:embed="rId2"/>
          <a:stretch>
            <a:fillRect/>
          </a:stretch>
        </p:blipFill>
        <p:spPr>
          <a:xfrm>
            <a:off x="2456765" y="1121152"/>
            <a:ext cx="4561905" cy="571429"/>
          </a:xfrm>
          <a:prstGeom prst="rect">
            <a:avLst/>
          </a:prstGeom>
        </p:spPr>
      </p:pic>
      <p:pic>
        <p:nvPicPr>
          <p:cNvPr id="6" name="图片 5">
            <a:extLst>
              <a:ext uri="{FF2B5EF4-FFF2-40B4-BE49-F238E27FC236}">
                <a16:creationId xmlns:a16="http://schemas.microsoft.com/office/drawing/2014/main" id="{2368CA6D-34D4-4FF9-BEFA-D5F5A1707191}"/>
              </a:ext>
            </a:extLst>
          </p:cNvPr>
          <p:cNvPicPr>
            <a:picLocks noChangeAspect="1"/>
          </p:cNvPicPr>
          <p:nvPr/>
        </p:nvPicPr>
        <p:blipFill>
          <a:blip r:embed="rId3"/>
          <a:stretch>
            <a:fillRect/>
          </a:stretch>
        </p:blipFill>
        <p:spPr>
          <a:xfrm>
            <a:off x="662652" y="1875302"/>
            <a:ext cx="8150129" cy="4367463"/>
          </a:xfrm>
          <a:prstGeom prst="rect">
            <a:avLst/>
          </a:prstGeom>
        </p:spPr>
      </p:pic>
    </p:spTree>
    <p:extLst>
      <p:ext uri="{BB962C8B-B14F-4D97-AF65-F5344CB8AC3E}">
        <p14:creationId xmlns:p14="http://schemas.microsoft.com/office/powerpoint/2010/main" val="1545259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E1E39AC4-5954-4DA2-AFFA-1BDD0F3109A2}"/>
              </a:ext>
            </a:extLst>
          </p:cNvPr>
          <p:cNvPicPr>
            <a:picLocks noChangeAspect="1"/>
          </p:cNvPicPr>
          <p:nvPr/>
        </p:nvPicPr>
        <p:blipFill>
          <a:blip r:embed="rId2"/>
          <a:stretch>
            <a:fillRect/>
          </a:stretch>
        </p:blipFill>
        <p:spPr>
          <a:xfrm>
            <a:off x="2456765" y="1121152"/>
            <a:ext cx="4561905" cy="571429"/>
          </a:xfrm>
          <a:prstGeom prst="rect">
            <a:avLst/>
          </a:prstGeom>
        </p:spPr>
      </p:pic>
      <p:pic>
        <p:nvPicPr>
          <p:cNvPr id="8" name="图片 7">
            <a:extLst>
              <a:ext uri="{FF2B5EF4-FFF2-40B4-BE49-F238E27FC236}">
                <a16:creationId xmlns:a16="http://schemas.microsoft.com/office/drawing/2014/main" id="{28AAA720-4211-4EDB-B37E-D747F2EA0B5D}"/>
              </a:ext>
            </a:extLst>
          </p:cNvPr>
          <p:cNvPicPr>
            <a:picLocks noChangeAspect="1"/>
          </p:cNvPicPr>
          <p:nvPr/>
        </p:nvPicPr>
        <p:blipFill>
          <a:blip r:embed="rId3"/>
          <a:stretch>
            <a:fillRect/>
          </a:stretch>
        </p:blipFill>
        <p:spPr>
          <a:xfrm>
            <a:off x="176465" y="1895772"/>
            <a:ext cx="8791070" cy="3536031"/>
          </a:xfrm>
          <a:prstGeom prst="rect">
            <a:avLst/>
          </a:prstGeom>
        </p:spPr>
      </p:pic>
    </p:spTree>
    <p:extLst>
      <p:ext uri="{BB962C8B-B14F-4D97-AF65-F5344CB8AC3E}">
        <p14:creationId xmlns:p14="http://schemas.microsoft.com/office/powerpoint/2010/main" val="4262774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E1E39AC4-5954-4DA2-AFFA-1BDD0F3109A2}"/>
              </a:ext>
            </a:extLst>
          </p:cNvPr>
          <p:cNvPicPr>
            <a:picLocks noChangeAspect="1"/>
          </p:cNvPicPr>
          <p:nvPr/>
        </p:nvPicPr>
        <p:blipFill>
          <a:blip r:embed="rId2"/>
          <a:stretch>
            <a:fillRect/>
          </a:stretch>
        </p:blipFill>
        <p:spPr>
          <a:xfrm>
            <a:off x="2456765" y="1121152"/>
            <a:ext cx="4561905" cy="571429"/>
          </a:xfrm>
          <a:prstGeom prst="rect">
            <a:avLst/>
          </a:prstGeom>
        </p:spPr>
      </p:pic>
      <p:pic>
        <p:nvPicPr>
          <p:cNvPr id="6" name="图片 5">
            <a:extLst>
              <a:ext uri="{FF2B5EF4-FFF2-40B4-BE49-F238E27FC236}">
                <a16:creationId xmlns:a16="http://schemas.microsoft.com/office/drawing/2014/main" id="{EFAF5710-A55F-4DBD-8085-1ADA0F717FF8}"/>
              </a:ext>
            </a:extLst>
          </p:cNvPr>
          <p:cNvPicPr>
            <a:picLocks noChangeAspect="1"/>
          </p:cNvPicPr>
          <p:nvPr/>
        </p:nvPicPr>
        <p:blipFill>
          <a:blip r:embed="rId3"/>
          <a:stretch>
            <a:fillRect/>
          </a:stretch>
        </p:blipFill>
        <p:spPr>
          <a:xfrm>
            <a:off x="320458" y="1896263"/>
            <a:ext cx="8283328" cy="3602968"/>
          </a:xfrm>
          <a:prstGeom prst="rect">
            <a:avLst/>
          </a:prstGeom>
        </p:spPr>
      </p:pic>
    </p:spTree>
    <p:extLst>
      <p:ext uri="{BB962C8B-B14F-4D97-AF65-F5344CB8AC3E}">
        <p14:creationId xmlns:p14="http://schemas.microsoft.com/office/powerpoint/2010/main" val="420983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E1E39AC4-5954-4DA2-AFFA-1BDD0F3109A2}"/>
              </a:ext>
            </a:extLst>
          </p:cNvPr>
          <p:cNvPicPr>
            <a:picLocks noChangeAspect="1"/>
          </p:cNvPicPr>
          <p:nvPr/>
        </p:nvPicPr>
        <p:blipFill>
          <a:blip r:embed="rId2"/>
          <a:stretch>
            <a:fillRect/>
          </a:stretch>
        </p:blipFill>
        <p:spPr>
          <a:xfrm>
            <a:off x="2456765" y="1121152"/>
            <a:ext cx="4561905" cy="571429"/>
          </a:xfrm>
          <a:prstGeom prst="rect">
            <a:avLst/>
          </a:prstGeom>
        </p:spPr>
      </p:pic>
      <p:pic>
        <p:nvPicPr>
          <p:cNvPr id="8" name="图片 7">
            <a:extLst>
              <a:ext uri="{FF2B5EF4-FFF2-40B4-BE49-F238E27FC236}">
                <a16:creationId xmlns:a16="http://schemas.microsoft.com/office/drawing/2014/main" id="{417E48F4-57A0-43CF-9079-BE24E09504BE}"/>
              </a:ext>
            </a:extLst>
          </p:cNvPr>
          <p:cNvPicPr>
            <a:picLocks noChangeAspect="1"/>
          </p:cNvPicPr>
          <p:nvPr/>
        </p:nvPicPr>
        <p:blipFill>
          <a:blip r:embed="rId3"/>
          <a:stretch>
            <a:fillRect/>
          </a:stretch>
        </p:blipFill>
        <p:spPr>
          <a:xfrm>
            <a:off x="464888" y="1988840"/>
            <a:ext cx="8545657" cy="3995277"/>
          </a:xfrm>
          <a:prstGeom prst="rect">
            <a:avLst/>
          </a:prstGeom>
        </p:spPr>
      </p:pic>
    </p:spTree>
    <p:extLst>
      <p:ext uri="{BB962C8B-B14F-4D97-AF65-F5344CB8AC3E}">
        <p14:creationId xmlns:p14="http://schemas.microsoft.com/office/powerpoint/2010/main" val="281839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E2F03006-AF84-4B91-B3AC-1FCAA1A79DA1}"/>
              </a:ext>
            </a:extLst>
          </p:cNvPr>
          <p:cNvSpPr>
            <a:spLocks noChangeArrowheads="1"/>
          </p:cNvSpPr>
          <p:nvPr/>
        </p:nvSpPr>
        <p:spPr bwMode="auto">
          <a:xfrm>
            <a:off x="0" y="292100"/>
            <a:ext cx="6192180" cy="646331"/>
          </a:xfrm>
          <a:prstGeom prst="rect">
            <a:avLst/>
          </a:prstGeom>
          <a:solidFill>
            <a:schemeClr val="tx2"/>
          </a:solidFill>
          <a:ln w="9525">
            <a:noFill/>
            <a:miter lim="800000"/>
            <a:headEnd/>
            <a:tailEnd/>
          </a:ln>
          <a:effectLst/>
        </p:spPr>
        <p:txBody>
          <a:bodyPr wrap="square">
            <a:spAutoFit/>
          </a:bodyPr>
          <a:lstStyle/>
          <a:p>
            <a:pPr eaLnBrk="1" hangingPunct="1">
              <a:defRPr/>
            </a:pPr>
            <a:r>
              <a:rPr lang="zh-CN" altLang="en-US" sz="3600" dirty="0">
                <a:solidFill>
                  <a:schemeClr val="bg1"/>
                </a:solidFill>
                <a:latin typeface="微软雅黑" pitchFamily="34" charset="-122"/>
                <a:ea typeface="微软雅黑" pitchFamily="34" charset="-122"/>
              </a:rPr>
              <a:t>第四章：电感式传感器  </a:t>
            </a:r>
            <a:endParaRPr lang="zh-CN" altLang="en-US" sz="3600" dirty="0">
              <a:solidFill>
                <a:schemeClr val="bg1"/>
              </a:solidFill>
              <a:latin typeface="+mn-ea"/>
              <a:ea typeface="+mn-ea"/>
              <a:cs typeface="Arial" pitchFamily="34" charset="0"/>
            </a:endParaRPr>
          </a:p>
        </p:txBody>
      </p:sp>
      <p:pic>
        <p:nvPicPr>
          <p:cNvPr id="6" name="图片 5">
            <a:extLst>
              <a:ext uri="{FF2B5EF4-FFF2-40B4-BE49-F238E27FC236}">
                <a16:creationId xmlns:a16="http://schemas.microsoft.com/office/drawing/2014/main" id="{4D1BE464-899F-47D8-81E2-E2057FA2C940}"/>
              </a:ext>
            </a:extLst>
          </p:cNvPr>
          <p:cNvPicPr>
            <a:picLocks noChangeAspect="1"/>
          </p:cNvPicPr>
          <p:nvPr/>
        </p:nvPicPr>
        <p:blipFill>
          <a:blip r:embed="rId3"/>
          <a:stretch>
            <a:fillRect/>
          </a:stretch>
        </p:blipFill>
        <p:spPr>
          <a:xfrm>
            <a:off x="1228725" y="1043736"/>
            <a:ext cx="6358610" cy="5371304"/>
          </a:xfrm>
          <a:prstGeom prst="rect">
            <a:avLst/>
          </a:prstGeom>
        </p:spPr>
      </p:pic>
    </p:spTree>
    <p:extLst>
      <p:ext uri="{BB962C8B-B14F-4D97-AF65-F5344CB8AC3E}">
        <p14:creationId xmlns:p14="http://schemas.microsoft.com/office/powerpoint/2010/main" val="587684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E1E39AC4-5954-4DA2-AFFA-1BDD0F3109A2}"/>
              </a:ext>
            </a:extLst>
          </p:cNvPr>
          <p:cNvPicPr>
            <a:picLocks noChangeAspect="1"/>
          </p:cNvPicPr>
          <p:nvPr/>
        </p:nvPicPr>
        <p:blipFill>
          <a:blip r:embed="rId2"/>
          <a:stretch>
            <a:fillRect/>
          </a:stretch>
        </p:blipFill>
        <p:spPr>
          <a:xfrm>
            <a:off x="2456765" y="1121152"/>
            <a:ext cx="4561905" cy="571429"/>
          </a:xfrm>
          <a:prstGeom prst="rect">
            <a:avLst/>
          </a:prstGeom>
        </p:spPr>
      </p:pic>
      <p:pic>
        <p:nvPicPr>
          <p:cNvPr id="6" name="图片 5">
            <a:extLst>
              <a:ext uri="{FF2B5EF4-FFF2-40B4-BE49-F238E27FC236}">
                <a16:creationId xmlns:a16="http://schemas.microsoft.com/office/drawing/2014/main" id="{F6DB3451-2FB0-476F-B2DD-8ED77E73835A}"/>
              </a:ext>
            </a:extLst>
          </p:cNvPr>
          <p:cNvPicPr>
            <a:picLocks noChangeAspect="1"/>
          </p:cNvPicPr>
          <p:nvPr/>
        </p:nvPicPr>
        <p:blipFill>
          <a:blip r:embed="rId3"/>
          <a:stretch>
            <a:fillRect/>
          </a:stretch>
        </p:blipFill>
        <p:spPr>
          <a:xfrm>
            <a:off x="160670" y="1875302"/>
            <a:ext cx="8802470" cy="3789438"/>
          </a:xfrm>
          <a:prstGeom prst="rect">
            <a:avLst/>
          </a:prstGeom>
        </p:spPr>
      </p:pic>
    </p:spTree>
    <p:extLst>
      <p:ext uri="{BB962C8B-B14F-4D97-AF65-F5344CB8AC3E}">
        <p14:creationId xmlns:p14="http://schemas.microsoft.com/office/powerpoint/2010/main" val="2199851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D971DBCB-AAC0-49E6-84E2-397A5C4F28A6}"/>
              </a:ext>
            </a:extLst>
          </p:cNvPr>
          <p:cNvPicPr>
            <a:picLocks noChangeAspect="1"/>
          </p:cNvPicPr>
          <p:nvPr/>
        </p:nvPicPr>
        <p:blipFill>
          <a:blip r:embed="rId2"/>
          <a:stretch>
            <a:fillRect/>
          </a:stretch>
        </p:blipFill>
        <p:spPr>
          <a:xfrm>
            <a:off x="2456765" y="1088740"/>
            <a:ext cx="3969321" cy="544953"/>
          </a:xfrm>
          <a:prstGeom prst="rect">
            <a:avLst/>
          </a:prstGeom>
        </p:spPr>
      </p:pic>
      <p:pic>
        <p:nvPicPr>
          <p:cNvPr id="5" name="图片 4">
            <a:extLst>
              <a:ext uri="{FF2B5EF4-FFF2-40B4-BE49-F238E27FC236}">
                <a16:creationId xmlns:a16="http://schemas.microsoft.com/office/drawing/2014/main" id="{1B191920-9492-44FC-AD07-A0B01F5D0A7D}"/>
              </a:ext>
            </a:extLst>
          </p:cNvPr>
          <p:cNvPicPr>
            <a:picLocks noChangeAspect="1"/>
          </p:cNvPicPr>
          <p:nvPr/>
        </p:nvPicPr>
        <p:blipFill>
          <a:blip r:embed="rId3"/>
          <a:stretch>
            <a:fillRect/>
          </a:stretch>
        </p:blipFill>
        <p:spPr>
          <a:xfrm>
            <a:off x="206514" y="1786372"/>
            <a:ext cx="8595955" cy="4387933"/>
          </a:xfrm>
          <a:prstGeom prst="rect">
            <a:avLst/>
          </a:prstGeom>
        </p:spPr>
      </p:pic>
    </p:spTree>
    <p:extLst>
      <p:ext uri="{BB962C8B-B14F-4D97-AF65-F5344CB8AC3E}">
        <p14:creationId xmlns:p14="http://schemas.microsoft.com/office/powerpoint/2010/main" val="3582356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B4F12904-F1A2-4947-BCF4-8DE5E5E9D1D8}"/>
              </a:ext>
            </a:extLst>
          </p:cNvPr>
          <p:cNvPicPr>
            <a:picLocks noChangeAspect="1"/>
          </p:cNvPicPr>
          <p:nvPr/>
        </p:nvPicPr>
        <p:blipFill>
          <a:blip r:embed="rId2"/>
          <a:stretch>
            <a:fillRect/>
          </a:stretch>
        </p:blipFill>
        <p:spPr>
          <a:xfrm>
            <a:off x="2456765" y="1088740"/>
            <a:ext cx="3969321" cy="544953"/>
          </a:xfrm>
          <a:prstGeom prst="rect">
            <a:avLst/>
          </a:prstGeom>
        </p:spPr>
      </p:pic>
      <p:pic>
        <p:nvPicPr>
          <p:cNvPr id="6" name="图片 5">
            <a:extLst>
              <a:ext uri="{FF2B5EF4-FFF2-40B4-BE49-F238E27FC236}">
                <a16:creationId xmlns:a16="http://schemas.microsoft.com/office/drawing/2014/main" id="{E6F0B1BE-ED5C-4E06-A60E-2EA0697921B8}"/>
              </a:ext>
            </a:extLst>
          </p:cNvPr>
          <p:cNvPicPr>
            <a:picLocks noChangeAspect="1"/>
          </p:cNvPicPr>
          <p:nvPr/>
        </p:nvPicPr>
        <p:blipFill>
          <a:blip r:embed="rId3"/>
          <a:stretch>
            <a:fillRect/>
          </a:stretch>
        </p:blipFill>
        <p:spPr>
          <a:xfrm>
            <a:off x="159372" y="1766617"/>
            <a:ext cx="8825256" cy="4181210"/>
          </a:xfrm>
          <a:prstGeom prst="rect">
            <a:avLst/>
          </a:prstGeom>
        </p:spPr>
      </p:pic>
    </p:spTree>
    <p:extLst>
      <p:ext uri="{BB962C8B-B14F-4D97-AF65-F5344CB8AC3E}">
        <p14:creationId xmlns:p14="http://schemas.microsoft.com/office/powerpoint/2010/main" val="843631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935E66F9-DC29-47A2-9DC0-6D7F7AB5C169}"/>
              </a:ext>
            </a:extLst>
          </p:cNvPr>
          <p:cNvPicPr>
            <a:picLocks noChangeAspect="1"/>
          </p:cNvPicPr>
          <p:nvPr/>
        </p:nvPicPr>
        <p:blipFill>
          <a:blip r:embed="rId2"/>
          <a:stretch>
            <a:fillRect/>
          </a:stretch>
        </p:blipFill>
        <p:spPr>
          <a:xfrm>
            <a:off x="2456765" y="1088740"/>
            <a:ext cx="3969321" cy="544953"/>
          </a:xfrm>
          <a:prstGeom prst="rect">
            <a:avLst/>
          </a:prstGeom>
        </p:spPr>
      </p:pic>
      <p:pic>
        <p:nvPicPr>
          <p:cNvPr id="5" name="图片 4">
            <a:extLst>
              <a:ext uri="{FF2B5EF4-FFF2-40B4-BE49-F238E27FC236}">
                <a16:creationId xmlns:a16="http://schemas.microsoft.com/office/drawing/2014/main" id="{C0FB0506-B164-4FBA-9919-E849955394B9}"/>
              </a:ext>
            </a:extLst>
          </p:cNvPr>
          <p:cNvPicPr>
            <a:picLocks noChangeAspect="1"/>
          </p:cNvPicPr>
          <p:nvPr/>
        </p:nvPicPr>
        <p:blipFill>
          <a:blip r:embed="rId3"/>
          <a:stretch>
            <a:fillRect/>
          </a:stretch>
        </p:blipFill>
        <p:spPr>
          <a:xfrm>
            <a:off x="276787" y="1633693"/>
            <a:ext cx="8590425" cy="4469138"/>
          </a:xfrm>
          <a:prstGeom prst="rect">
            <a:avLst/>
          </a:prstGeom>
        </p:spPr>
      </p:pic>
    </p:spTree>
    <p:extLst>
      <p:ext uri="{BB962C8B-B14F-4D97-AF65-F5344CB8AC3E}">
        <p14:creationId xmlns:p14="http://schemas.microsoft.com/office/powerpoint/2010/main" val="602537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F4F07947-6BBA-4CC1-8585-24FF854E0F92}"/>
              </a:ext>
            </a:extLst>
          </p:cNvPr>
          <p:cNvPicPr>
            <a:picLocks noChangeAspect="1"/>
          </p:cNvPicPr>
          <p:nvPr/>
        </p:nvPicPr>
        <p:blipFill>
          <a:blip r:embed="rId2"/>
          <a:stretch>
            <a:fillRect/>
          </a:stretch>
        </p:blipFill>
        <p:spPr>
          <a:xfrm>
            <a:off x="228952" y="1853825"/>
            <a:ext cx="8686096" cy="4328376"/>
          </a:xfrm>
          <a:prstGeom prst="rect">
            <a:avLst/>
          </a:prstGeom>
        </p:spPr>
      </p:pic>
      <p:pic>
        <p:nvPicPr>
          <p:cNvPr id="5" name="图片 4">
            <a:extLst>
              <a:ext uri="{FF2B5EF4-FFF2-40B4-BE49-F238E27FC236}">
                <a16:creationId xmlns:a16="http://schemas.microsoft.com/office/drawing/2014/main" id="{66F3B7AD-4A90-4B4F-9A02-7292661B434A}"/>
              </a:ext>
            </a:extLst>
          </p:cNvPr>
          <p:cNvPicPr>
            <a:picLocks noChangeAspect="1"/>
          </p:cNvPicPr>
          <p:nvPr/>
        </p:nvPicPr>
        <p:blipFill>
          <a:blip r:embed="rId3"/>
          <a:stretch>
            <a:fillRect/>
          </a:stretch>
        </p:blipFill>
        <p:spPr>
          <a:xfrm>
            <a:off x="3194977" y="1158587"/>
            <a:ext cx="2457143" cy="695238"/>
          </a:xfrm>
          <a:prstGeom prst="rect">
            <a:avLst/>
          </a:prstGeom>
        </p:spPr>
      </p:pic>
    </p:spTree>
    <p:extLst>
      <p:ext uri="{BB962C8B-B14F-4D97-AF65-F5344CB8AC3E}">
        <p14:creationId xmlns:p14="http://schemas.microsoft.com/office/powerpoint/2010/main" val="2704772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F087DB59-0BA7-4055-879D-4C6CE55B3264}"/>
              </a:ext>
            </a:extLst>
          </p:cNvPr>
          <p:cNvPicPr>
            <a:picLocks noChangeAspect="1"/>
          </p:cNvPicPr>
          <p:nvPr/>
        </p:nvPicPr>
        <p:blipFill>
          <a:blip r:embed="rId2"/>
          <a:stretch>
            <a:fillRect/>
          </a:stretch>
        </p:blipFill>
        <p:spPr>
          <a:xfrm>
            <a:off x="3041830" y="1133745"/>
            <a:ext cx="2457143" cy="695238"/>
          </a:xfrm>
          <a:prstGeom prst="rect">
            <a:avLst/>
          </a:prstGeom>
        </p:spPr>
      </p:pic>
      <p:pic>
        <p:nvPicPr>
          <p:cNvPr id="5" name="图片 4">
            <a:extLst>
              <a:ext uri="{FF2B5EF4-FFF2-40B4-BE49-F238E27FC236}">
                <a16:creationId xmlns:a16="http://schemas.microsoft.com/office/drawing/2014/main" id="{695ABA6A-C005-49DE-BEFA-8E1A35A880E5}"/>
              </a:ext>
            </a:extLst>
          </p:cNvPr>
          <p:cNvPicPr>
            <a:picLocks noChangeAspect="1"/>
          </p:cNvPicPr>
          <p:nvPr/>
        </p:nvPicPr>
        <p:blipFill>
          <a:blip r:embed="rId3"/>
          <a:stretch>
            <a:fillRect/>
          </a:stretch>
        </p:blipFill>
        <p:spPr>
          <a:xfrm>
            <a:off x="-5231" y="1831618"/>
            <a:ext cx="9043299" cy="4252677"/>
          </a:xfrm>
          <a:prstGeom prst="rect">
            <a:avLst/>
          </a:prstGeom>
        </p:spPr>
      </p:pic>
    </p:spTree>
    <p:extLst>
      <p:ext uri="{BB962C8B-B14F-4D97-AF65-F5344CB8AC3E}">
        <p14:creationId xmlns:p14="http://schemas.microsoft.com/office/powerpoint/2010/main" val="3521460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F087DB59-0BA7-4055-879D-4C6CE55B3264}"/>
              </a:ext>
            </a:extLst>
          </p:cNvPr>
          <p:cNvPicPr>
            <a:picLocks noChangeAspect="1"/>
          </p:cNvPicPr>
          <p:nvPr/>
        </p:nvPicPr>
        <p:blipFill>
          <a:blip r:embed="rId2"/>
          <a:stretch>
            <a:fillRect/>
          </a:stretch>
        </p:blipFill>
        <p:spPr>
          <a:xfrm>
            <a:off x="3041830" y="1133745"/>
            <a:ext cx="2457143" cy="695238"/>
          </a:xfrm>
          <a:prstGeom prst="rect">
            <a:avLst/>
          </a:prstGeom>
        </p:spPr>
      </p:pic>
      <p:pic>
        <p:nvPicPr>
          <p:cNvPr id="6" name="图片 5">
            <a:extLst>
              <a:ext uri="{FF2B5EF4-FFF2-40B4-BE49-F238E27FC236}">
                <a16:creationId xmlns:a16="http://schemas.microsoft.com/office/drawing/2014/main" id="{590B2103-0133-4964-BC4A-C4894E24E4FB}"/>
              </a:ext>
            </a:extLst>
          </p:cNvPr>
          <p:cNvPicPr>
            <a:picLocks noChangeAspect="1"/>
          </p:cNvPicPr>
          <p:nvPr/>
        </p:nvPicPr>
        <p:blipFill>
          <a:blip r:embed="rId3"/>
          <a:stretch>
            <a:fillRect/>
          </a:stretch>
        </p:blipFill>
        <p:spPr>
          <a:xfrm>
            <a:off x="341530" y="1837788"/>
            <a:ext cx="8370930" cy="4438764"/>
          </a:xfrm>
          <a:prstGeom prst="rect">
            <a:avLst/>
          </a:prstGeom>
        </p:spPr>
      </p:pic>
    </p:spTree>
    <p:extLst>
      <p:ext uri="{BB962C8B-B14F-4D97-AF65-F5344CB8AC3E}">
        <p14:creationId xmlns:p14="http://schemas.microsoft.com/office/powerpoint/2010/main" val="1786921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F087DB59-0BA7-4055-879D-4C6CE55B3264}"/>
              </a:ext>
            </a:extLst>
          </p:cNvPr>
          <p:cNvPicPr>
            <a:picLocks noChangeAspect="1"/>
          </p:cNvPicPr>
          <p:nvPr/>
        </p:nvPicPr>
        <p:blipFill>
          <a:blip r:embed="rId2"/>
          <a:stretch>
            <a:fillRect/>
          </a:stretch>
        </p:blipFill>
        <p:spPr>
          <a:xfrm>
            <a:off x="3041830" y="1133745"/>
            <a:ext cx="2457143" cy="695238"/>
          </a:xfrm>
          <a:prstGeom prst="rect">
            <a:avLst/>
          </a:prstGeom>
        </p:spPr>
      </p:pic>
      <p:pic>
        <p:nvPicPr>
          <p:cNvPr id="5" name="图片 4">
            <a:extLst>
              <a:ext uri="{FF2B5EF4-FFF2-40B4-BE49-F238E27FC236}">
                <a16:creationId xmlns:a16="http://schemas.microsoft.com/office/drawing/2014/main" id="{775E950E-5924-4D2D-BB60-1E18D657AD01}"/>
              </a:ext>
            </a:extLst>
          </p:cNvPr>
          <p:cNvPicPr>
            <a:picLocks noChangeAspect="1"/>
          </p:cNvPicPr>
          <p:nvPr/>
        </p:nvPicPr>
        <p:blipFill>
          <a:blip r:embed="rId3"/>
          <a:stretch>
            <a:fillRect/>
          </a:stretch>
        </p:blipFill>
        <p:spPr>
          <a:xfrm>
            <a:off x="114658" y="1828983"/>
            <a:ext cx="5422804" cy="4627459"/>
          </a:xfrm>
          <a:prstGeom prst="rect">
            <a:avLst/>
          </a:prstGeom>
        </p:spPr>
      </p:pic>
      <p:pic>
        <p:nvPicPr>
          <p:cNvPr id="7" name="图片 6">
            <a:extLst>
              <a:ext uri="{FF2B5EF4-FFF2-40B4-BE49-F238E27FC236}">
                <a16:creationId xmlns:a16="http://schemas.microsoft.com/office/drawing/2014/main" id="{6EAF3A94-41CF-40CE-94E5-DC5483BC6721}"/>
              </a:ext>
            </a:extLst>
          </p:cNvPr>
          <p:cNvPicPr>
            <a:picLocks noChangeAspect="1"/>
          </p:cNvPicPr>
          <p:nvPr/>
        </p:nvPicPr>
        <p:blipFill>
          <a:blip r:embed="rId4"/>
          <a:stretch>
            <a:fillRect/>
          </a:stretch>
        </p:blipFill>
        <p:spPr>
          <a:xfrm>
            <a:off x="5720077" y="2213865"/>
            <a:ext cx="3158371" cy="3004721"/>
          </a:xfrm>
          <a:prstGeom prst="rect">
            <a:avLst/>
          </a:prstGeom>
        </p:spPr>
      </p:pic>
    </p:spTree>
    <p:extLst>
      <p:ext uri="{BB962C8B-B14F-4D97-AF65-F5344CB8AC3E}">
        <p14:creationId xmlns:p14="http://schemas.microsoft.com/office/powerpoint/2010/main" val="4085252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4.1</a:t>
            </a:r>
            <a:r>
              <a:rPr lang="zh-CN" altLang="en-US" sz="3600" dirty="0">
                <a:solidFill>
                  <a:schemeClr val="bg1"/>
                </a:solidFill>
                <a:latin typeface="微软雅黑" pitchFamily="34" charset="-122"/>
                <a:ea typeface="微软雅黑" pitchFamily="34" charset="-122"/>
              </a:rPr>
              <a:t>自感式传感器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F087DB59-0BA7-4055-879D-4C6CE55B3264}"/>
              </a:ext>
            </a:extLst>
          </p:cNvPr>
          <p:cNvPicPr>
            <a:picLocks noChangeAspect="1"/>
          </p:cNvPicPr>
          <p:nvPr/>
        </p:nvPicPr>
        <p:blipFill>
          <a:blip r:embed="rId2"/>
          <a:stretch>
            <a:fillRect/>
          </a:stretch>
        </p:blipFill>
        <p:spPr>
          <a:xfrm>
            <a:off x="3041830" y="1133745"/>
            <a:ext cx="2457143" cy="695238"/>
          </a:xfrm>
          <a:prstGeom prst="rect">
            <a:avLst/>
          </a:prstGeom>
        </p:spPr>
      </p:pic>
      <p:pic>
        <p:nvPicPr>
          <p:cNvPr id="6" name="图片 5">
            <a:extLst>
              <a:ext uri="{FF2B5EF4-FFF2-40B4-BE49-F238E27FC236}">
                <a16:creationId xmlns:a16="http://schemas.microsoft.com/office/drawing/2014/main" id="{620A916D-79CC-4319-852A-8920EDD8EB84}"/>
              </a:ext>
            </a:extLst>
          </p:cNvPr>
          <p:cNvPicPr>
            <a:picLocks noChangeAspect="1"/>
          </p:cNvPicPr>
          <p:nvPr/>
        </p:nvPicPr>
        <p:blipFill>
          <a:blip r:embed="rId3"/>
          <a:stretch>
            <a:fillRect/>
          </a:stretch>
        </p:blipFill>
        <p:spPr>
          <a:xfrm>
            <a:off x="252736" y="2013572"/>
            <a:ext cx="8638527" cy="4214597"/>
          </a:xfrm>
          <a:prstGeom prst="rect">
            <a:avLst/>
          </a:prstGeom>
        </p:spPr>
      </p:pic>
    </p:spTree>
    <p:extLst>
      <p:ext uri="{BB962C8B-B14F-4D97-AF65-F5344CB8AC3E}">
        <p14:creationId xmlns:p14="http://schemas.microsoft.com/office/powerpoint/2010/main" val="1720169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zh-CN" altLang="en-US" sz="3600" dirty="0">
                <a:solidFill>
                  <a:schemeClr val="bg1"/>
                </a:solidFill>
                <a:latin typeface="微软雅黑" pitchFamily="34" charset="-122"/>
                <a:ea typeface="微软雅黑" pitchFamily="34" charset="-122"/>
              </a:rPr>
              <a:t>第四章：电感式传感器  </a:t>
            </a:r>
            <a:endParaRPr lang="zh-CN" altLang="en-US" sz="3600" dirty="0">
              <a:solidFill>
                <a:schemeClr val="bg1"/>
              </a:solidFill>
              <a:latin typeface="+mn-ea"/>
              <a:ea typeface="+mn-ea"/>
              <a:cs typeface="Arial" pitchFamily="34" charset="0"/>
            </a:endParaRPr>
          </a:p>
        </p:txBody>
      </p:sp>
      <p:sp>
        <p:nvSpPr>
          <p:cNvPr id="8" name="文本框 7">
            <a:extLst>
              <a:ext uri="{FF2B5EF4-FFF2-40B4-BE49-F238E27FC236}">
                <a16:creationId xmlns:a16="http://schemas.microsoft.com/office/drawing/2014/main" id="{B5A4B182-B571-444A-B6A6-55D57935CF29}"/>
              </a:ext>
            </a:extLst>
          </p:cNvPr>
          <p:cNvSpPr txBox="1"/>
          <p:nvPr/>
        </p:nvSpPr>
        <p:spPr>
          <a:xfrm>
            <a:off x="251520" y="1358770"/>
            <a:ext cx="7830870" cy="4524315"/>
          </a:xfrm>
          <a:prstGeom prst="rect">
            <a:avLst/>
          </a:prstGeom>
          <a:noFill/>
        </p:spPr>
        <p:txBody>
          <a:bodyPr wrap="square">
            <a:spAutoFit/>
          </a:bodyPr>
          <a:lstStyle/>
          <a:p>
            <a:pPr marL="457200" indent="-457200">
              <a:buFont typeface="Wingdings" panose="05000000000000000000" pitchFamily="2" charset="2"/>
              <a:buChar char="Ø"/>
            </a:pPr>
            <a:r>
              <a:rPr lang="zh-CN" altLang="en-US" sz="3600" dirty="0">
                <a:solidFill>
                  <a:schemeClr val="bg1">
                    <a:lumMod val="85000"/>
                  </a:schemeClr>
                </a:solidFill>
              </a:rPr>
              <a:t>自感式传感器</a:t>
            </a:r>
            <a:endParaRPr lang="en-US" altLang="zh-CN" sz="3600" dirty="0">
              <a:solidFill>
                <a:schemeClr val="bg1">
                  <a:lumMod val="85000"/>
                </a:schemeClr>
              </a:solidFill>
            </a:endParaRPr>
          </a:p>
          <a:p>
            <a:pPr marL="457200" indent="-457200">
              <a:buFont typeface="Wingdings" panose="05000000000000000000" pitchFamily="2" charset="2"/>
              <a:buChar char="Ø"/>
            </a:pPr>
            <a:r>
              <a:rPr lang="zh-CN" altLang="en-US" sz="3600" dirty="0">
                <a:solidFill>
                  <a:srgbClr val="FF0000"/>
                </a:solidFill>
              </a:rPr>
              <a:t>差动式变压器</a:t>
            </a:r>
            <a:endParaRPr lang="en-US" altLang="zh-CN" sz="3600" dirty="0">
              <a:solidFill>
                <a:srgbClr val="FF0000"/>
              </a:solidFill>
            </a:endParaRPr>
          </a:p>
          <a:p>
            <a:pPr marL="571500" indent="-571500">
              <a:buFont typeface="Arial" panose="020B0604020202020204" pitchFamily="34" charset="0"/>
              <a:buChar char="•"/>
            </a:pPr>
            <a:r>
              <a:rPr lang="zh-CN" altLang="en-US" sz="3600" dirty="0">
                <a:solidFill>
                  <a:srgbClr val="FF0000"/>
                </a:solidFill>
              </a:rPr>
              <a:t>结构原理与等效电路</a:t>
            </a:r>
            <a:endParaRPr lang="en-US" altLang="zh-CN" sz="3600" dirty="0">
              <a:solidFill>
                <a:srgbClr val="FF0000"/>
              </a:solidFill>
            </a:endParaRPr>
          </a:p>
          <a:p>
            <a:pPr marL="571500" indent="-571500">
              <a:buFont typeface="Arial" panose="020B0604020202020204" pitchFamily="34" charset="0"/>
              <a:buChar char="•"/>
            </a:pPr>
            <a:r>
              <a:rPr lang="zh-CN" altLang="en-US" sz="3600" dirty="0">
                <a:solidFill>
                  <a:srgbClr val="FF0000"/>
                </a:solidFill>
              </a:rPr>
              <a:t>变换特征</a:t>
            </a:r>
            <a:endParaRPr lang="en-US" altLang="zh-CN" sz="3600" dirty="0">
              <a:solidFill>
                <a:srgbClr val="FF0000"/>
              </a:solidFill>
            </a:endParaRPr>
          </a:p>
          <a:p>
            <a:pPr marL="571500" indent="-571500">
              <a:buFont typeface="Arial" panose="020B0604020202020204" pitchFamily="34" charset="0"/>
              <a:buChar char="•"/>
            </a:pPr>
            <a:r>
              <a:rPr lang="zh-CN" altLang="en-US" sz="3600" dirty="0">
                <a:solidFill>
                  <a:srgbClr val="FF0000"/>
                </a:solidFill>
              </a:rPr>
              <a:t>误差分析</a:t>
            </a:r>
            <a:endParaRPr lang="en-US" altLang="zh-CN" sz="3600" dirty="0">
              <a:solidFill>
                <a:srgbClr val="FF0000"/>
              </a:solidFill>
            </a:endParaRPr>
          </a:p>
          <a:p>
            <a:pPr marL="571500" indent="-571500">
              <a:buFont typeface="Arial" panose="020B0604020202020204" pitchFamily="34" charset="0"/>
              <a:buChar char="•"/>
            </a:pPr>
            <a:r>
              <a:rPr lang="zh-CN" altLang="en-US" sz="3600" dirty="0">
                <a:solidFill>
                  <a:srgbClr val="FF0000"/>
                </a:solidFill>
              </a:rPr>
              <a:t>测量电路</a:t>
            </a:r>
            <a:endParaRPr lang="en-US" altLang="zh-CN" sz="3600" dirty="0">
              <a:solidFill>
                <a:srgbClr val="FF0000"/>
              </a:solidFill>
            </a:endParaRPr>
          </a:p>
          <a:p>
            <a:pPr marL="457200" indent="-457200">
              <a:buFont typeface="Wingdings" panose="05000000000000000000" pitchFamily="2" charset="2"/>
              <a:buChar char="Ø"/>
            </a:pPr>
            <a:r>
              <a:rPr lang="zh-CN" altLang="en-US" sz="3600" dirty="0">
                <a:solidFill>
                  <a:schemeClr val="bg1">
                    <a:lumMod val="85000"/>
                  </a:schemeClr>
                </a:solidFill>
              </a:rPr>
              <a:t>电涡流式传感器</a:t>
            </a:r>
            <a:endParaRPr lang="en-US" altLang="zh-CN" sz="3600" dirty="0">
              <a:solidFill>
                <a:schemeClr val="bg1">
                  <a:lumMod val="85000"/>
                </a:schemeClr>
              </a:solidFill>
            </a:endParaRPr>
          </a:p>
          <a:p>
            <a:pPr marL="457200" indent="-457200">
              <a:buFont typeface="Wingdings" panose="05000000000000000000" pitchFamily="2" charset="2"/>
              <a:buChar char="Ø"/>
            </a:pPr>
            <a:r>
              <a:rPr lang="zh-CN" altLang="en-US" sz="3600" dirty="0">
                <a:solidFill>
                  <a:schemeClr val="bg1">
                    <a:lumMod val="85000"/>
                  </a:schemeClr>
                </a:solidFill>
              </a:rPr>
              <a:t>应用举例</a:t>
            </a:r>
          </a:p>
        </p:txBody>
      </p:sp>
    </p:spTree>
    <p:extLst>
      <p:ext uri="{BB962C8B-B14F-4D97-AF65-F5344CB8AC3E}">
        <p14:creationId xmlns:p14="http://schemas.microsoft.com/office/powerpoint/2010/main" val="224275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E2F03006-AF84-4B91-B3AC-1FCAA1A79DA1}"/>
              </a:ext>
            </a:extLst>
          </p:cNvPr>
          <p:cNvSpPr>
            <a:spLocks noChangeArrowheads="1"/>
          </p:cNvSpPr>
          <p:nvPr/>
        </p:nvSpPr>
        <p:spPr bwMode="auto">
          <a:xfrm>
            <a:off x="0" y="292100"/>
            <a:ext cx="6192180" cy="646331"/>
          </a:xfrm>
          <a:prstGeom prst="rect">
            <a:avLst/>
          </a:prstGeom>
          <a:solidFill>
            <a:schemeClr val="tx2"/>
          </a:solidFill>
          <a:ln w="9525">
            <a:noFill/>
            <a:miter lim="800000"/>
            <a:headEnd/>
            <a:tailEnd/>
          </a:ln>
          <a:effectLst/>
        </p:spPr>
        <p:txBody>
          <a:bodyPr wrap="square">
            <a:spAutoFit/>
          </a:bodyPr>
          <a:lstStyle/>
          <a:p>
            <a:pPr eaLnBrk="1" hangingPunct="1">
              <a:defRPr/>
            </a:pPr>
            <a:r>
              <a:rPr lang="zh-CN" altLang="en-US" sz="3600" dirty="0">
                <a:solidFill>
                  <a:schemeClr val="bg1"/>
                </a:solidFill>
                <a:latin typeface="微软雅黑" pitchFamily="34" charset="-122"/>
                <a:ea typeface="微软雅黑" pitchFamily="34" charset="-122"/>
              </a:rPr>
              <a:t>第四章：电感式传感器  </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919B39F9-E485-47FF-A124-584A7ECBC4D8}"/>
              </a:ext>
            </a:extLst>
          </p:cNvPr>
          <p:cNvPicPr>
            <a:picLocks noChangeAspect="1"/>
          </p:cNvPicPr>
          <p:nvPr/>
        </p:nvPicPr>
        <p:blipFill>
          <a:blip r:embed="rId3"/>
          <a:stretch>
            <a:fillRect/>
          </a:stretch>
        </p:blipFill>
        <p:spPr>
          <a:xfrm>
            <a:off x="701570" y="1088740"/>
            <a:ext cx="7155795" cy="3284698"/>
          </a:xfrm>
          <a:prstGeom prst="rect">
            <a:avLst/>
          </a:prstGeom>
        </p:spPr>
      </p:pic>
      <p:sp>
        <p:nvSpPr>
          <p:cNvPr id="7" name="文本框 6">
            <a:extLst>
              <a:ext uri="{FF2B5EF4-FFF2-40B4-BE49-F238E27FC236}">
                <a16:creationId xmlns:a16="http://schemas.microsoft.com/office/drawing/2014/main" id="{92AC07F2-0C52-4397-9E87-6B4DA0A19DAB}"/>
              </a:ext>
            </a:extLst>
          </p:cNvPr>
          <p:cNvSpPr txBox="1"/>
          <p:nvPr/>
        </p:nvSpPr>
        <p:spPr>
          <a:xfrm>
            <a:off x="206515" y="4390004"/>
            <a:ext cx="8730970" cy="1631216"/>
          </a:xfrm>
          <a:prstGeom prst="rect">
            <a:avLst/>
          </a:prstGeom>
          <a:noFill/>
        </p:spPr>
        <p:txBody>
          <a:bodyPr wrap="square">
            <a:spAutoFit/>
          </a:bodyPr>
          <a:lstStyle/>
          <a:p>
            <a:pPr marL="342900" indent="-342900" algn="l">
              <a:buFont typeface="Arial" panose="020B0604020202020204" pitchFamily="34" charset="0"/>
              <a:buChar char="•"/>
            </a:pPr>
            <a:r>
              <a:rPr lang="zh-CN" altLang="en-US" sz="2000" b="1" dirty="0">
                <a:solidFill>
                  <a:srgbClr val="121212"/>
                </a:solidFill>
                <a:latin typeface="-apple-system"/>
              </a:rPr>
              <a:t>高斯电场定律说穿过闭合曲面的电通量正比于这个曲面包含的电荷量。</a:t>
            </a:r>
          </a:p>
          <a:p>
            <a:pPr marL="342900" indent="-342900" algn="l">
              <a:buFont typeface="Arial" panose="020B0604020202020204" pitchFamily="34" charset="0"/>
              <a:buChar char="•"/>
            </a:pPr>
            <a:r>
              <a:rPr lang="zh-CN" altLang="en-US" sz="2000" b="1" dirty="0">
                <a:solidFill>
                  <a:srgbClr val="121212"/>
                </a:solidFill>
                <a:latin typeface="-apple-system"/>
              </a:rPr>
              <a:t>高斯磁场定律说穿过闭合曲面的磁通量恒等于</a:t>
            </a:r>
            <a:r>
              <a:rPr lang="en-US" altLang="zh-CN" sz="2000" b="1" dirty="0">
                <a:solidFill>
                  <a:srgbClr val="121212"/>
                </a:solidFill>
                <a:latin typeface="-apple-system"/>
              </a:rPr>
              <a:t>0</a:t>
            </a:r>
            <a:r>
              <a:rPr lang="zh-CN" altLang="en-US" sz="2000" b="1" dirty="0">
                <a:solidFill>
                  <a:srgbClr val="121212"/>
                </a:solidFill>
                <a:latin typeface="-apple-system"/>
              </a:rPr>
              <a:t>。</a:t>
            </a:r>
          </a:p>
          <a:p>
            <a:pPr marL="342900" indent="-342900" algn="l">
              <a:buFont typeface="Arial" panose="020B0604020202020204" pitchFamily="34" charset="0"/>
              <a:buChar char="•"/>
            </a:pPr>
            <a:r>
              <a:rPr lang="zh-CN" altLang="en-US" sz="2000" b="1" dirty="0">
                <a:solidFill>
                  <a:srgbClr val="121212"/>
                </a:solidFill>
                <a:latin typeface="-apple-system"/>
              </a:rPr>
              <a:t>法拉第定律说穿过曲面的磁通量的变化率等于感生电场的环流。</a:t>
            </a:r>
          </a:p>
          <a:p>
            <a:pPr marL="342900" indent="-342900" algn="l">
              <a:buFont typeface="Arial" panose="020B0604020202020204" pitchFamily="34" charset="0"/>
              <a:buChar char="•"/>
            </a:pPr>
            <a:r>
              <a:rPr lang="zh-CN" altLang="en-US" sz="2000" b="1" dirty="0">
                <a:solidFill>
                  <a:srgbClr val="121212"/>
                </a:solidFill>
                <a:latin typeface="-apple-system"/>
              </a:rPr>
              <a:t>安培</a:t>
            </a:r>
            <a:r>
              <a:rPr lang="en-US" altLang="zh-CN" sz="2000" b="1" dirty="0">
                <a:solidFill>
                  <a:srgbClr val="121212"/>
                </a:solidFill>
                <a:latin typeface="-apple-system"/>
              </a:rPr>
              <a:t>-</a:t>
            </a:r>
            <a:r>
              <a:rPr lang="zh-CN" altLang="en-US" sz="2000" b="1" dirty="0">
                <a:solidFill>
                  <a:srgbClr val="121212"/>
                </a:solidFill>
                <a:latin typeface="-apple-system"/>
              </a:rPr>
              <a:t>麦克斯韦定律说穿过曲面的电通量的变化率和曲面包含的电流等于感生磁场的环流。</a:t>
            </a:r>
          </a:p>
        </p:txBody>
      </p:sp>
    </p:spTree>
    <p:extLst>
      <p:ext uri="{BB962C8B-B14F-4D97-AF65-F5344CB8AC3E}">
        <p14:creationId xmlns:p14="http://schemas.microsoft.com/office/powerpoint/2010/main" val="122333014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8A06BE81-A559-4D6F-98AA-F905C48AC6BC}"/>
              </a:ext>
            </a:extLst>
          </p:cNvPr>
          <p:cNvPicPr>
            <a:picLocks noChangeAspect="1"/>
          </p:cNvPicPr>
          <p:nvPr/>
        </p:nvPicPr>
        <p:blipFill>
          <a:blip r:embed="rId2"/>
          <a:stretch>
            <a:fillRect/>
          </a:stretch>
        </p:blipFill>
        <p:spPr>
          <a:xfrm>
            <a:off x="1556665" y="1133745"/>
            <a:ext cx="6485714" cy="638095"/>
          </a:xfrm>
          <a:prstGeom prst="rect">
            <a:avLst/>
          </a:prstGeom>
        </p:spPr>
      </p:pic>
      <p:pic>
        <p:nvPicPr>
          <p:cNvPr id="9" name="图片 8">
            <a:extLst>
              <a:ext uri="{FF2B5EF4-FFF2-40B4-BE49-F238E27FC236}">
                <a16:creationId xmlns:a16="http://schemas.microsoft.com/office/drawing/2014/main" id="{AEED68F4-B2B5-4B18-A829-699039C8AD9B}"/>
              </a:ext>
            </a:extLst>
          </p:cNvPr>
          <p:cNvPicPr>
            <a:picLocks noChangeAspect="1"/>
          </p:cNvPicPr>
          <p:nvPr/>
        </p:nvPicPr>
        <p:blipFill>
          <a:blip r:embed="rId3"/>
          <a:stretch>
            <a:fillRect/>
          </a:stretch>
        </p:blipFill>
        <p:spPr>
          <a:xfrm>
            <a:off x="206516" y="1964784"/>
            <a:ext cx="8730970" cy="4061871"/>
          </a:xfrm>
          <a:prstGeom prst="rect">
            <a:avLst/>
          </a:prstGeom>
        </p:spPr>
      </p:pic>
    </p:spTree>
    <p:extLst>
      <p:ext uri="{BB962C8B-B14F-4D97-AF65-F5344CB8AC3E}">
        <p14:creationId xmlns:p14="http://schemas.microsoft.com/office/powerpoint/2010/main" val="2769415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6" name="图片 5">
            <a:extLst>
              <a:ext uri="{FF2B5EF4-FFF2-40B4-BE49-F238E27FC236}">
                <a16:creationId xmlns:a16="http://schemas.microsoft.com/office/drawing/2014/main" id="{6EABE8CF-0FDE-48F5-88E2-60A2DD88B137}"/>
              </a:ext>
            </a:extLst>
          </p:cNvPr>
          <p:cNvPicPr>
            <a:picLocks noChangeAspect="1"/>
          </p:cNvPicPr>
          <p:nvPr/>
        </p:nvPicPr>
        <p:blipFill>
          <a:blip r:embed="rId2"/>
          <a:stretch>
            <a:fillRect/>
          </a:stretch>
        </p:blipFill>
        <p:spPr>
          <a:xfrm>
            <a:off x="260938" y="1313765"/>
            <a:ext cx="8622124" cy="4637530"/>
          </a:xfrm>
          <a:prstGeom prst="rect">
            <a:avLst/>
          </a:prstGeom>
        </p:spPr>
      </p:pic>
    </p:spTree>
    <p:extLst>
      <p:ext uri="{BB962C8B-B14F-4D97-AF65-F5344CB8AC3E}">
        <p14:creationId xmlns:p14="http://schemas.microsoft.com/office/powerpoint/2010/main" val="3119933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D3B1ADCB-48ED-481E-AB3B-9E97F38499A3}"/>
              </a:ext>
            </a:extLst>
          </p:cNvPr>
          <p:cNvPicPr>
            <a:picLocks noChangeAspect="1"/>
          </p:cNvPicPr>
          <p:nvPr/>
        </p:nvPicPr>
        <p:blipFill>
          <a:blip r:embed="rId2"/>
          <a:stretch>
            <a:fillRect/>
          </a:stretch>
        </p:blipFill>
        <p:spPr>
          <a:xfrm>
            <a:off x="206515" y="1227424"/>
            <a:ext cx="8534505" cy="4403152"/>
          </a:xfrm>
          <a:prstGeom prst="rect">
            <a:avLst/>
          </a:prstGeom>
        </p:spPr>
      </p:pic>
    </p:spTree>
    <p:extLst>
      <p:ext uri="{BB962C8B-B14F-4D97-AF65-F5344CB8AC3E}">
        <p14:creationId xmlns:p14="http://schemas.microsoft.com/office/powerpoint/2010/main" val="3806796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9312C680-197F-4550-A84B-F6D3739C40C5}"/>
              </a:ext>
            </a:extLst>
          </p:cNvPr>
          <p:cNvPicPr>
            <a:picLocks noChangeAspect="1"/>
          </p:cNvPicPr>
          <p:nvPr/>
        </p:nvPicPr>
        <p:blipFill>
          <a:blip r:embed="rId2"/>
          <a:stretch>
            <a:fillRect/>
          </a:stretch>
        </p:blipFill>
        <p:spPr>
          <a:xfrm>
            <a:off x="1556664" y="1403775"/>
            <a:ext cx="5729289" cy="4950550"/>
          </a:xfrm>
          <a:prstGeom prst="rect">
            <a:avLst/>
          </a:prstGeom>
        </p:spPr>
      </p:pic>
    </p:spTree>
    <p:extLst>
      <p:ext uri="{BB962C8B-B14F-4D97-AF65-F5344CB8AC3E}">
        <p14:creationId xmlns:p14="http://schemas.microsoft.com/office/powerpoint/2010/main" val="1124245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709049D8-82ED-4E90-852D-BBDAE34A2B97}"/>
              </a:ext>
            </a:extLst>
          </p:cNvPr>
          <p:cNvPicPr>
            <a:picLocks noChangeAspect="1"/>
          </p:cNvPicPr>
          <p:nvPr/>
        </p:nvPicPr>
        <p:blipFill>
          <a:blip r:embed="rId2"/>
          <a:stretch>
            <a:fillRect/>
          </a:stretch>
        </p:blipFill>
        <p:spPr>
          <a:xfrm>
            <a:off x="251520" y="1448780"/>
            <a:ext cx="8418413" cy="4320480"/>
          </a:xfrm>
          <a:prstGeom prst="rect">
            <a:avLst/>
          </a:prstGeom>
        </p:spPr>
      </p:pic>
    </p:spTree>
    <p:extLst>
      <p:ext uri="{BB962C8B-B14F-4D97-AF65-F5344CB8AC3E}">
        <p14:creationId xmlns:p14="http://schemas.microsoft.com/office/powerpoint/2010/main" val="3589676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215A7347-631D-44F4-AE4C-FDCCB7C51A19}"/>
              </a:ext>
            </a:extLst>
          </p:cNvPr>
          <p:cNvPicPr>
            <a:picLocks noChangeAspect="1"/>
          </p:cNvPicPr>
          <p:nvPr/>
        </p:nvPicPr>
        <p:blipFill>
          <a:blip r:embed="rId2"/>
          <a:stretch>
            <a:fillRect/>
          </a:stretch>
        </p:blipFill>
        <p:spPr>
          <a:xfrm>
            <a:off x="1" y="1133746"/>
            <a:ext cx="8982490" cy="4379608"/>
          </a:xfrm>
          <a:prstGeom prst="rect">
            <a:avLst/>
          </a:prstGeom>
        </p:spPr>
      </p:pic>
    </p:spTree>
    <p:extLst>
      <p:ext uri="{BB962C8B-B14F-4D97-AF65-F5344CB8AC3E}">
        <p14:creationId xmlns:p14="http://schemas.microsoft.com/office/powerpoint/2010/main" val="3533324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A474F1DA-9B2C-474A-A3F3-8B7B38DEDC93}"/>
              </a:ext>
            </a:extLst>
          </p:cNvPr>
          <p:cNvPicPr>
            <a:picLocks noChangeAspect="1"/>
          </p:cNvPicPr>
          <p:nvPr/>
        </p:nvPicPr>
        <p:blipFill>
          <a:blip r:embed="rId2"/>
          <a:stretch>
            <a:fillRect/>
          </a:stretch>
        </p:blipFill>
        <p:spPr>
          <a:xfrm>
            <a:off x="206901" y="1301070"/>
            <a:ext cx="4421623" cy="4793615"/>
          </a:xfrm>
          <a:prstGeom prst="rect">
            <a:avLst/>
          </a:prstGeom>
        </p:spPr>
      </p:pic>
      <p:pic>
        <p:nvPicPr>
          <p:cNvPr id="5" name="图片 4">
            <a:extLst>
              <a:ext uri="{FF2B5EF4-FFF2-40B4-BE49-F238E27FC236}">
                <a16:creationId xmlns:a16="http://schemas.microsoft.com/office/drawing/2014/main" id="{D2B85F82-112E-41E7-BD18-39FA5C78CBCF}"/>
              </a:ext>
            </a:extLst>
          </p:cNvPr>
          <p:cNvPicPr>
            <a:picLocks noChangeAspect="1"/>
          </p:cNvPicPr>
          <p:nvPr/>
        </p:nvPicPr>
        <p:blipFill>
          <a:blip r:embed="rId3"/>
          <a:stretch>
            <a:fillRect/>
          </a:stretch>
        </p:blipFill>
        <p:spPr>
          <a:xfrm>
            <a:off x="4654374" y="1283195"/>
            <a:ext cx="4282725" cy="4402402"/>
          </a:xfrm>
          <a:prstGeom prst="rect">
            <a:avLst/>
          </a:prstGeom>
        </p:spPr>
      </p:pic>
    </p:spTree>
    <p:extLst>
      <p:ext uri="{BB962C8B-B14F-4D97-AF65-F5344CB8AC3E}">
        <p14:creationId xmlns:p14="http://schemas.microsoft.com/office/powerpoint/2010/main" val="3868520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5F9D181F-2B5B-4765-9AD8-3044A7AE6BEF}"/>
              </a:ext>
            </a:extLst>
          </p:cNvPr>
          <p:cNvPicPr>
            <a:picLocks noChangeAspect="1"/>
          </p:cNvPicPr>
          <p:nvPr/>
        </p:nvPicPr>
        <p:blipFill>
          <a:blip r:embed="rId2"/>
          <a:stretch>
            <a:fillRect/>
          </a:stretch>
        </p:blipFill>
        <p:spPr>
          <a:xfrm>
            <a:off x="206515" y="1313765"/>
            <a:ext cx="4096018" cy="5049180"/>
          </a:xfrm>
          <a:prstGeom prst="rect">
            <a:avLst/>
          </a:prstGeom>
        </p:spPr>
      </p:pic>
      <p:pic>
        <p:nvPicPr>
          <p:cNvPr id="5" name="图片 4">
            <a:extLst>
              <a:ext uri="{FF2B5EF4-FFF2-40B4-BE49-F238E27FC236}">
                <a16:creationId xmlns:a16="http://schemas.microsoft.com/office/drawing/2014/main" id="{4420123E-D573-42B8-B73C-DB22181B391D}"/>
              </a:ext>
            </a:extLst>
          </p:cNvPr>
          <p:cNvPicPr>
            <a:picLocks noChangeAspect="1"/>
          </p:cNvPicPr>
          <p:nvPr/>
        </p:nvPicPr>
        <p:blipFill>
          <a:blip r:embed="rId3"/>
          <a:stretch>
            <a:fillRect/>
          </a:stretch>
        </p:blipFill>
        <p:spPr>
          <a:xfrm>
            <a:off x="4581745" y="1988840"/>
            <a:ext cx="3837483" cy="3193816"/>
          </a:xfrm>
          <a:prstGeom prst="rect">
            <a:avLst/>
          </a:prstGeom>
        </p:spPr>
      </p:pic>
    </p:spTree>
    <p:extLst>
      <p:ext uri="{BB962C8B-B14F-4D97-AF65-F5344CB8AC3E}">
        <p14:creationId xmlns:p14="http://schemas.microsoft.com/office/powerpoint/2010/main" val="2686067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60113A97-7402-413B-9FFB-67A6E79027A7}"/>
              </a:ext>
            </a:extLst>
          </p:cNvPr>
          <p:cNvPicPr>
            <a:picLocks noChangeAspect="1"/>
          </p:cNvPicPr>
          <p:nvPr/>
        </p:nvPicPr>
        <p:blipFill>
          <a:blip r:embed="rId2"/>
          <a:stretch>
            <a:fillRect/>
          </a:stretch>
        </p:blipFill>
        <p:spPr>
          <a:xfrm>
            <a:off x="328933" y="1074556"/>
            <a:ext cx="5133333" cy="2333333"/>
          </a:xfrm>
          <a:prstGeom prst="rect">
            <a:avLst/>
          </a:prstGeom>
        </p:spPr>
      </p:pic>
      <p:pic>
        <p:nvPicPr>
          <p:cNvPr id="5" name="图片 4">
            <a:extLst>
              <a:ext uri="{FF2B5EF4-FFF2-40B4-BE49-F238E27FC236}">
                <a16:creationId xmlns:a16="http://schemas.microsoft.com/office/drawing/2014/main" id="{E4E8640C-C2F7-47A8-9880-90B4F7687C4F}"/>
              </a:ext>
            </a:extLst>
          </p:cNvPr>
          <p:cNvPicPr>
            <a:picLocks noChangeAspect="1"/>
          </p:cNvPicPr>
          <p:nvPr/>
        </p:nvPicPr>
        <p:blipFill>
          <a:blip r:embed="rId3"/>
          <a:stretch>
            <a:fillRect/>
          </a:stretch>
        </p:blipFill>
        <p:spPr>
          <a:xfrm>
            <a:off x="5967155" y="1268760"/>
            <a:ext cx="3000000" cy="2428571"/>
          </a:xfrm>
          <a:prstGeom prst="rect">
            <a:avLst/>
          </a:prstGeom>
        </p:spPr>
      </p:pic>
      <p:pic>
        <p:nvPicPr>
          <p:cNvPr id="6" name="图片 5">
            <a:extLst>
              <a:ext uri="{FF2B5EF4-FFF2-40B4-BE49-F238E27FC236}">
                <a16:creationId xmlns:a16="http://schemas.microsoft.com/office/drawing/2014/main" id="{220CCAC9-069B-4EB4-8237-C2B8898DB445}"/>
              </a:ext>
            </a:extLst>
          </p:cNvPr>
          <p:cNvPicPr>
            <a:picLocks noChangeAspect="1"/>
          </p:cNvPicPr>
          <p:nvPr/>
        </p:nvPicPr>
        <p:blipFill>
          <a:blip r:embed="rId4"/>
          <a:stretch>
            <a:fillRect/>
          </a:stretch>
        </p:blipFill>
        <p:spPr>
          <a:xfrm>
            <a:off x="476694" y="3979504"/>
            <a:ext cx="8490461" cy="2586396"/>
          </a:xfrm>
          <a:prstGeom prst="rect">
            <a:avLst/>
          </a:prstGeom>
        </p:spPr>
      </p:pic>
    </p:spTree>
    <p:extLst>
      <p:ext uri="{BB962C8B-B14F-4D97-AF65-F5344CB8AC3E}">
        <p14:creationId xmlns:p14="http://schemas.microsoft.com/office/powerpoint/2010/main" val="4120611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198E9F3C-CE1A-42AC-95DC-2A60AD72AE80}"/>
              </a:ext>
            </a:extLst>
          </p:cNvPr>
          <p:cNvPicPr>
            <a:picLocks noChangeAspect="1"/>
          </p:cNvPicPr>
          <p:nvPr/>
        </p:nvPicPr>
        <p:blipFill>
          <a:blip r:embed="rId2"/>
          <a:stretch>
            <a:fillRect/>
          </a:stretch>
        </p:blipFill>
        <p:spPr>
          <a:xfrm>
            <a:off x="319027" y="2078850"/>
            <a:ext cx="8505945" cy="3846531"/>
          </a:xfrm>
          <a:prstGeom prst="rect">
            <a:avLst/>
          </a:prstGeom>
        </p:spPr>
      </p:pic>
      <p:pic>
        <p:nvPicPr>
          <p:cNvPr id="5" name="图片 4">
            <a:extLst>
              <a:ext uri="{FF2B5EF4-FFF2-40B4-BE49-F238E27FC236}">
                <a16:creationId xmlns:a16="http://schemas.microsoft.com/office/drawing/2014/main" id="{82FF87AC-AA73-4BCB-AF44-80EFA766ADAC}"/>
              </a:ext>
            </a:extLst>
          </p:cNvPr>
          <p:cNvPicPr>
            <a:picLocks noChangeAspect="1"/>
          </p:cNvPicPr>
          <p:nvPr/>
        </p:nvPicPr>
        <p:blipFill>
          <a:blip r:embed="rId3"/>
          <a:stretch>
            <a:fillRect/>
          </a:stretch>
        </p:blipFill>
        <p:spPr>
          <a:xfrm>
            <a:off x="2826060" y="1165783"/>
            <a:ext cx="3409524" cy="685714"/>
          </a:xfrm>
          <a:prstGeom prst="rect">
            <a:avLst/>
          </a:prstGeom>
        </p:spPr>
      </p:pic>
    </p:spTree>
    <p:extLst>
      <p:ext uri="{BB962C8B-B14F-4D97-AF65-F5344CB8AC3E}">
        <p14:creationId xmlns:p14="http://schemas.microsoft.com/office/powerpoint/2010/main" val="266436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E2F03006-AF84-4B91-B3AC-1FCAA1A79DA1}"/>
              </a:ext>
            </a:extLst>
          </p:cNvPr>
          <p:cNvSpPr>
            <a:spLocks noChangeArrowheads="1"/>
          </p:cNvSpPr>
          <p:nvPr/>
        </p:nvSpPr>
        <p:spPr bwMode="auto">
          <a:xfrm>
            <a:off x="0" y="292100"/>
            <a:ext cx="6192180" cy="646331"/>
          </a:xfrm>
          <a:prstGeom prst="rect">
            <a:avLst/>
          </a:prstGeom>
          <a:solidFill>
            <a:schemeClr val="tx2"/>
          </a:solidFill>
          <a:ln w="9525">
            <a:noFill/>
            <a:miter lim="800000"/>
            <a:headEnd/>
            <a:tailEnd/>
          </a:ln>
          <a:effectLst/>
        </p:spPr>
        <p:txBody>
          <a:bodyPr wrap="square">
            <a:spAutoFit/>
          </a:bodyPr>
          <a:lstStyle/>
          <a:p>
            <a:pPr eaLnBrk="1" hangingPunct="1">
              <a:defRPr/>
            </a:pPr>
            <a:r>
              <a:rPr lang="zh-CN" altLang="en-US" sz="3600" dirty="0">
                <a:solidFill>
                  <a:schemeClr val="bg1"/>
                </a:solidFill>
                <a:latin typeface="微软雅黑" pitchFamily="34" charset="-122"/>
                <a:ea typeface="微软雅黑" pitchFamily="34" charset="-122"/>
              </a:rPr>
              <a:t>第四章：电感式传感器  </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EBD9B618-3409-41A7-A886-7B09EB2E3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75" y="2123855"/>
            <a:ext cx="3208352" cy="2905466"/>
          </a:xfrm>
          <a:prstGeom prst="rect">
            <a:avLst/>
          </a:prstGeom>
        </p:spPr>
      </p:pic>
      <p:pic>
        <p:nvPicPr>
          <p:cNvPr id="6" name="图片 5">
            <a:extLst>
              <a:ext uri="{FF2B5EF4-FFF2-40B4-BE49-F238E27FC236}">
                <a16:creationId xmlns:a16="http://schemas.microsoft.com/office/drawing/2014/main" id="{D4F580F6-89D1-4BAC-B2B8-2967FB956C6F}"/>
              </a:ext>
            </a:extLst>
          </p:cNvPr>
          <p:cNvPicPr>
            <a:picLocks noChangeAspect="1"/>
          </p:cNvPicPr>
          <p:nvPr/>
        </p:nvPicPr>
        <p:blipFill>
          <a:blip r:embed="rId4"/>
          <a:stretch>
            <a:fillRect/>
          </a:stretch>
        </p:blipFill>
        <p:spPr>
          <a:xfrm>
            <a:off x="4076945" y="2753925"/>
            <a:ext cx="4476750" cy="1933575"/>
          </a:xfrm>
          <a:prstGeom prst="rect">
            <a:avLst/>
          </a:prstGeom>
        </p:spPr>
      </p:pic>
    </p:spTree>
    <p:extLst>
      <p:ext uri="{BB962C8B-B14F-4D97-AF65-F5344CB8AC3E}">
        <p14:creationId xmlns:p14="http://schemas.microsoft.com/office/powerpoint/2010/main" val="239045161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82FF87AC-AA73-4BCB-AF44-80EFA766ADAC}"/>
              </a:ext>
            </a:extLst>
          </p:cNvPr>
          <p:cNvPicPr>
            <a:picLocks noChangeAspect="1"/>
          </p:cNvPicPr>
          <p:nvPr/>
        </p:nvPicPr>
        <p:blipFill>
          <a:blip r:embed="rId2"/>
          <a:stretch>
            <a:fillRect/>
          </a:stretch>
        </p:blipFill>
        <p:spPr>
          <a:xfrm>
            <a:off x="2826060" y="1165783"/>
            <a:ext cx="3409524" cy="685714"/>
          </a:xfrm>
          <a:prstGeom prst="rect">
            <a:avLst/>
          </a:prstGeom>
        </p:spPr>
      </p:pic>
      <p:pic>
        <p:nvPicPr>
          <p:cNvPr id="6" name="图片 5">
            <a:extLst>
              <a:ext uri="{FF2B5EF4-FFF2-40B4-BE49-F238E27FC236}">
                <a16:creationId xmlns:a16="http://schemas.microsoft.com/office/drawing/2014/main" id="{831B1E0F-2C34-4F6C-AB57-085587A9C22F}"/>
              </a:ext>
            </a:extLst>
          </p:cNvPr>
          <p:cNvPicPr>
            <a:picLocks noChangeAspect="1"/>
          </p:cNvPicPr>
          <p:nvPr/>
        </p:nvPicPr>
        <p:blipFill>
          <a:blip r:embed="rId3"/>
          <a:stretch>
            <a:fillRect/>
          </a:stretch>
        </p:blipFill>
        <p:spPr>
          <a:xfrm>
            <a:off x="405116" y="1851497"/>
            <a:ext cx="8589149" cy="4714403"/>
          </a:xfrm>
          <a:prstGeom prst="rect">
            <a:avLst/>
          </a:prstGeom>
        </p:spPr>
      </p:pic>
    </p:spTree>
    <p:extLst>
      <p:ext uri="{BB962C8B-B14F-4D97-AF65-F5344CB8AC3E}">
        <p14:creationId xmlns:p14="http://schemas.microsoft.com/office/powerpoint/2010/main" val="3985684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82FF87AC-AA73-4BCB-AF44-80EFA766ADAC}"/>
              </a:ext>
            </a:extLst>
          </p:cNvPr>
          <p:cNvPicPr>
            <a:picLocks noChangeAspect="1"/>
          </p:cNvPicPr>
          <p:nvPr/>
        </p:nvPicPr>
        <p:blipFill>
          <a:blip r:embed="rId2"/>
          <a:stretch>
            <a:fillRect/>
          </a:stretch>
        </p:blipFill>
        <p:spPr>
          <a:xfrm>
            <a:off x="2591780" y="1165783"/>
            <a:ext cx="3409524" cy="685714"/>
          </a:xfrm>
          <a:prstGeom prst="rect">
            <a:avLst/>
          </a:prstGeom>
        </p:spPr>
      </p:pic>
      <p:pic>
        <p:nvPicPr>
          <p:cNvPr id="7" name="图片 6">
            <a:extLst>
              <a:ext uri="{FF2B5EF4-FFF2-40B4-BE49-F238E27FC236}">
                <a16:creationId xmlns:a16="http://schemas.microsoft.com/office/drawing/2014/main" id="{F59CE6B6-FEA3-4FF0-81EB-7469E3F970D7}"/>
              </a:ext>
            </a:extLst>
          </p:cNvPr>
          <p:cNvPicPr>
            <a:picLocks noChangeAspect="1"/>
          </p:cNvPicPr>
          <p:nvPr/>
        </p:nvPicPr>
        <p:blipFill>
          <a:blip r:embed="rId3"/>
          <a:stretch>
            <a:fillRect/>
          </a:stretch>
        </p:blipFill>
        <p:spPr>
          <a:xfrm>
            <a:off x="206515" y="1718810"/>
            <a:ext cx="8760839" cy="3973407"/>
          </a:xfrm>
          <a:prstGeom prst="rect">
            <a:avLst/>
          </a:prstGeom>
        </p:spPr>
      </p:pic>
    </p:spTree>
    <p:extLst>
      <p:ext uri="{BB962C8B-B14F-4D97-AF65-F5344CB8AC3E}">
        <p14:creationId xmlns:p14="http://schemas.microsoft.com/office/powerpoint/2010/main" val="3813371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7F5C5AA8-E661-400C-961A-91DF4F254824}"/>
              </a:ext>
            </a:extLst>
          </p:cNvPr>
          <p:cNvPicPr>
            <a:picLocks noChangeAspect="1"/>
          </p:cNvPicPr>
          <p:nvPr/>
        </p:nvPicPr>
        <p:blipFill>
          <a:blip r:embed="rId2"/>
          <a:stretch>
            <a:fillRect/>
          </a:stretch>
        </p:blipFill>
        <p:spPr>
          <a:xfrm>
            <a:off x="2162476" y="1103953"/>
            <a:ext cx="4819048" cy="666667"/>
          </a:xfrm>
          <a:prstGeom prst="rect">
            <a:avLst/>
          </a:prstGeom>
        </p:spPr>
      </p:pic>
      <p:pic>
        <p:nvPicPr>
          <p:cNvPr id="5" name="图片 4">
            <a:extLst>
              <a:ext uri="{FF2B5EF4-FFF2-40B4-BE49-F238E27FC236}">
                <a16:creationId xmlns:a16="http://schemas.microsoft.com/office/drawing/2014/main" id="{5F47D25B-1E7A-4871-B172-570C2D07BE72}"/>
              </a:ext>
            </a:extLst>
          </p:cNvPr>
          <p:cNvPicPr>
            <a:picLocks noChangeAspect="1"/>
          </p:cNvPicPr>
          <p:nvPr/>
        </p:nvPicPr>
        <p:blipFill>
          <a:blip r:embed="rId3"/>
          <a:stretch>
            <a:fillRect/>
          </a:stretch>
        </p:blipFill>
        <p:spPr>
          <a:xfrm>
            <a:off x="161511" y="1936143"/>
            <a:ext cx="8829924" cy="3563088"/>
          </a:xfrm>
          <a:prstGeom prst="rect">
            <a:avLst/>
          </a:prstGeom>
        </p:spPr>
      </p:pic>
    </p:spTree>
    <p:extLst>
      <p:ext uri="{BB962C8B-B14F-4D97-AF65-F5344CB8AC3E}">
        <p14:creationId xmlns:p14="http://schemas.microsoft.com/office/powerpoint/2010/main" val="1327884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3CDFC3F6-35B4-4AF1-A538-2BFF00A5B45D}"/>
              </a:ext>
            </a:extLst>
          </p:cNvPr>
          <p:cNvPicPr>
            <a:picLocks noChangeAspect="1"/>
          </p:cNvPicPr>
          <p:nvPr/>
        </p:nvPicPr>
        <p:blipFill>
          <a:blip r:embed="rId2"/>
          <a:stretch>
            <a:fillRect/>
          </a:stretch>
        </p:blipFill>
        <p:spPr>
          <a:xfrm>
            <a:off x="2006715" y="1088740"/>
            <a:ext cx="4819048" cy="666667"/>
          </a:xfrm>
          <a:prstGeom prst="rect">
            <a:avLst/>
          </a:prstGeom>
        </p:spPr>
      </p:pic>
      <p:pic>
        <p:nvPicPr>
          <p:cNvPr id="5" name="图片 4">
            <a:extLst>
              <a:ext uri="{FF2B5EF4-FFF2-40B4-BE49-F238E27FC236}">
                <a16:creationId xmlns:a16="http://schemas.microsoft.com/office/drawing/2014/main" id="{65B8C6CF-152E-47D4-9C25-B262F1031153}"/>
              </a:ext>
            </a:extLst>
          </p:cNvPr>
          <p:cNvPicPr>
            <a:picLocks noChangeAspect="1"/>
          </p:cNvPicPr>
          <p:nvPr/>
        </p:nvPicPr>
        <p:blipFill>
          <a:blip r:embed="rId3"/>
          <a:stretch>
            <a:fillRect/>
          </a:stretch>
        </p:blipFill>
        <p:spPr>
          <a:xfrm>
            <a:off x="161510" y="1905716"/>
            <a:ext cx="8775975" cy="3764473"/>
          </a:xfrm>
          <a:prstGeom prst="rect">
            <a:avLst/>
          </a:prstGeom>
        </p:spPr>
      </p:pic>
    </p:spTree>
    <p:extLst>
      <p:ext uri="{BB962C8B-B14F-4D97-AF65-F5344CB8AC3E}">
        <p14:creationId xmlns:p14="http://schemas.microsoft.com/office/powerpoint/2010/main" val="4038802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3E1AA4A7-D237-4067-96C0-F534CA74AB77}"/>
              </a:ext>
            </a:extLst>
          </p:cNvPr>
          <p:cNvPicPr>
            <a:picLocks noChangeAspect="1"/>
          </p:cNvPicPr>
          <p:nvPr/>
        </p:nvPicPr>
        <p:blipFill>
          <a:blip r:embed="rId2"/>
          <a:stretch>
            <a:fillRect/>
          </a:stretch>
        </p:blipFill>
        <p:spPr>
          <a:xfrm>
            <a:off x="2006715" y="1088740"/>
            <a:ext cx="4819048" cy="666667"/>
          </a:xfrm>
          <a:prstGeom prst="rect">
            <a:avLst/>
          </a:prstGeom>
        </p:spPr>
      </p:pic>
      <p:pic>
        <p:nvPicPr>
          <p:cNvPr id="5" name="图片 4">
            <a:extLst>
              <a:ext uri="{FF2B5EF4-FFF2-40B4-BE49-F238E27FC236}">
                <a16:creationId xmlns:a16="http://schemas.microsoft.com/office/drawing/2014/main" id="{19823527-B01B-4BF8-9609-399C2C6F22D0}"/>
              </a:ext>
            </a:extLst>
          </p:cNvPr>
          <p:cNvPicPr>
            <a:picLocks noChangeAspect="1"/>
          </p:cNvPicPr>
          <p:nvPr/>
        </p:nvPicPr>
        <p:blipFill>
          <a:blip r:embed="rId3"/>
          <a:stretch>
            <a:fillRect/>
          </a:stretch>
        </p:blipFill>
        <p:spPr>
          <a:xfrm>
            <a:off x="296525" y="1892131"/>
            <a:ext cx="8550950" cy="4126464"/>
          </a:xfrm>
          <a:prstGeom prst="rect">
            <a:avLst/>
          </a:prstGeom>
        </p:spPr>
      </p:pic>
    </p:spTree>
    <p:extLst>
      <p:ext uri="{BB962C8B-B14F-4D97-AF65-F5344CB8AC3E}">
        <p14:creationId xmlns:p14="http://schemas.microsoft.com/office/powerpoint/2010/main" val="304902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3A62E68D-7D64-4033-99CA-D27EA1E048A3}"/>
              </a:ext>
            </a:extLst>
          </p:cNvPr>
          <p:cNvPicPr>
            <a:picLocks noChangeAspect="1"/>
          </p:cNvPicPr>
          <p:nvPr/>
        </p:nvPicPr>
        <p:blipFill>
          <a:blip r:embed="rId2"/>
          <a:stretch>
            <a:fillRect/>
          </a:stretch>
        </p:blipFill>
        <p:spPr>
          <a:xfrm>
            <a:off x="2006715" y="1088740"/>
            <a:ext cx="4819048" cy="666667"/>
          </a:xfrm>
          <a:prstGeom prst="rect">
            <a:avLst/>
          </a:prstGeom>
        </p:spPr>
      </p:pic>
      <p:pic>
        <p:nvPicPr>
          <p:cNvPr id="5" name="图片 4">
            <a:extLst>
              <a:ext uri="{FF2B5EF4-FFF2-40B4-BE49-F238E27FC236}">
                <a16:creationId xmlns:a16="http://schemas.microsoft.com/office/drawing/2014/main" id="{D42F1EF5-66EA-45B7-82E4-A888321F0DB1}"/>
              </a:ext>
            </a:extLst>
          </p:cNvPr>
          <p:cNvPicPr>
            <a:picLocks noChangeAspect="1"/>
          </p:cNvPicPr>
          <p:nvPr/>
        </p:nvPicPr>
        <p:blipFill>
          <a:blip r:embed="rId3"/>
          <a:stretch>
            <a:fillRect/>
          </a:stretch>
        </p:blipFill>
        <p:spPr>
          <a:xfrm>
            <a:off x="319405" y="3406990"/>
            <a:ext cx="8460940" cy="2362270"/>
          </a:xfrm>
          <a:prstGeom prst="rect">
            <a:avLst/>
          </a:prstGeom>
        </p:spPr>
      </p:pic>
      <p:pic>
        <p:nvPicPr>
          <p:cNvPr id="6" name="图片 5">
            <a:extLst>
              <a:ext uri="{FF2B5EF4-FFF2-40B4-BE49-F238E27FC236}">
                <a16:creationId xmlns:a16="http://schemas.microsoft.com/office/drawing/2014/main" id="{729A1B28-968D-4BC5-81CA-C2F380E923E1}"/>
              </a:ext>
            </a:extLst>
          </p:cNvPr>
          <p:cNvPicPr>
            <a:picLocks noChangeAspect="1"/>
          </p:cNvPicPr>
          <p:nvPr/>
        </p:nvPicPr>
        <p:blipFill>
          <a:blip r:embed="rId4"/>
          <a:stretch>
            <a:fillRect/>
          </a:stretch>
        </p:blipFill>
        <p:spPr>
          <a:xfrm>
            <a:off x="319405" y="1816234"/>
            <a:ext cx="4285714" cy="1276190"/>
          </a:xfrm>
          <a:prstGeom prst="rect">
            <a:avLst/>
          </a:prstGeom>
        </p:spPr>
      </p:pic>
    </p:spTree>
    <p:extLst>
      <p:ext uri="{BB962C8B-B14F-4D97-AF65-F5344CB8AC3E}">
        <p14:creationId xmlns:p14="http://schemas.microsoft.com/office/powerpoint/2010/main" val="1208401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3A62E68D-7D64-4033-99CA-D27EA1E048A3}"/>
              </a:ext>
            </a:extLst>
          </p:cNvPr>
          <p:cNvPicPr>
            <a:picLocks noChangeAspect="1"/>
          </p:cNvPicPr>
          <p:nvPr/>
        </p:nvPicPr>
        <p:blipFill>
          <a:blip r:embed="rId2"/>
          <a:stretch>
            <a:fillRect/>
          </a:stretch>
        </p:blipFill>
        <p:spPr>
          <a:xfrm>
            <a:off x="2006715" y="1088740"/>
            <a:ext cx="4819048" cy="666667"/>
          </a:xfrm>
          <a:prstGeom prst="rect">
            <a:avLst/>
          </a:prstGeom>
        </p:spPr>
      </p:pic>
      <p:pic>
        <p:nvPicPr>
          <p:cNvPr id="8" name="图片 7">
            <a:extLst>
              <a:ext uri="{FF2B5EF4-FFF2-40B4-BE49-F238E27FC236}">
                <a16:creationId xmlns:a16="http://schemas.microsoft.com/office/drawing/2014/main" id="{FF8FDF61-203A-4243-8D6B-A49920E600E2}"/>
              </a:ext>
            </a:extLst>
          </p:cNvPr>
          <p:cNvPicPr>
            <a:picLocks noChangeAspect="1"/>
          </p:cNvPicPr>
          <p:nvPr/>
        </p:nvPicPr>
        <p:blipFill>
          <a:blip r:embed="rId3"/>
          <a:stretch>
            <a:fillRect/>
          </a:stretch>
        </p:blipFill>
        <p:spPr>
          <a:xfrm>
            <a:off x="476545" y="1773498"/>
            <a:ext cx="3647765" cy="1028229"/>
          </a:xfrm>
          <a:prstGeom prst="rect">
            <a:avLst/>
          </a:prstGeom>
        </p:spPr>
      </p:pic>
      <p:pic>
        <p:nvPicPr>
          <p:cNvPr id="9" name="图片 8">
            <a:extLst>
              <a:ext uri="{FF2B5EF4-FFF2-40B4-BE49-F238E27FC236}">
                <a16:creationId xmlns:a16="http://schemas.microsoft.com/office/drawing/2014/main" id="{CB2F03A8-2109-4368-AA67-D867B24FFE4C}"/>
              </a:ext>
            </a:extLst>
          </p:cNvPr>
          <p:cNvPicPr>
            <a:picLocks noChangeAspect="1"/>
          </p:cNvPicPr>
          <p:nvPr/>
        </p:nvPicPr>
        <p:blipFill>
          <a:blip r:embed="rId4"/>
          <a:stretch>
            <a:fillRect/>
          </a:stretch>
        </p:blipFill>
        <p:spPr>
          <a:xfrm>
            <a:off x="71811" y="3068960"/>
            <a:ext cx="8688856" cy="2428711"/>
          </a:xfrm>
          <a:prstGeom prst="rect">
            <a:avLst/>
          </a:prstGeom>
        </p:spPr>
      </p:pic>
    </p:spTree>
    <p:extLst>
      <p:ext uri="{BB962C8B-B14F-4D97-AF65-F5344CB8AC3E}">
        <p14:creationId xmlns:p14="http://schemas.microsoft.com/office/powerpoint/2010/main" val="2681564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6" name="图片 5">
            <a:extLst>
              <a:ext uri="{FF2B5EF4-FFF2-40B4-BE49-F238E27FC236}">
                <a16:creationId xmlns:a16="http://schemas.microsoft.com/office/drawing/2014/main" id="{98B1ECEE-C68B-4C7E-969B-142C094C4AAA}"/>
              </a:ext>
            </a:extLst>
          </p:cNvPr>
          <p:cNvPicPr>
            <a:picLocks noChangeAspect="1"/>
          </p:cNvPicPr>
          <p:nvPr/>
        </p:nvPicPr>
        <p:blipFill>
          <a:blip r:embed="rId2"/>
          <a:stretch>
            <a:fillRect/>
          </a:stretch>
        </p:blipFill>
        <p:spPr>
          <a:xfrm>
            <a:off x="1914857" y="1133745"/>
            <a:ext cx="5314286" cy="609524"/>
          </a:xfrm>
          <a:prstGeom prst="rect">
            <a:avLst/>
          </a:prstGeom>
        </p:spPr>
      </p:pic>
      <p:pic>
        <p:nvPicPr>
          <p:cNvPr id="5" name="图片 4">
            <a:extLst>
              <a:ext uri="{FF2B5EF4-FFF2-40B4-BE49-F238E27FC236}">
                <a16:creationId xmlns:a16="http://schemas.microsoft.com/office/drawing/2014/main" id="{EBD9FFFB-C49C-4637-A456-27BCD1B420A1}"/>
              </a:ext>
            </a:extLst>
          </p:cNvPr>
          <p:cNvPicPr>
            <a:picLocks noChangeAspect="1"/>
          </p:cNvPicPr>
          <p:nvPr/>
        </p:nvPicPr>
        <p:blipFill>
          <a:blip r:embed="rId3"/>
          <a:stretch>
            <a:fillRect/>
          </a:stretch>
        </p:blipFill>
        <p:spPr>
          <a:xfrm>
            <a:off x="161510" y="2393886"/>
            <a:ext cx="8820980" cy="2539834"/>
          </a:xfrm>
          <a:prstGeom prst="rect">
            <a:avLst/>
          </a:prstGeom>
        </p:spPr>
      </p:pic>
    </p:spTree>
    <p:extLst>
      <p:ext uri="{BB962C8B-B14F-4D97-AF65-F5344CB8AC3E}">
        <p14:creationId xmlns:p14="http://schemas.microsoft.com/office/powerpoint/2010/main" val="3375499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C2F2A3D9-FA3E-4EF9-8A48-C3ED31F0CDF8}"/>
              </a:ext>
            </a:extLst>
          </p:cNvPr>
          <p:cNvPicPr>
            <a:picLocks noChangeAspect="1"/>
          </p:cNvPicPr>
          <p:nvPr/>
        </p:nvPicPr>
        <p:blipFill>
          <a:blip r:embed="rId2"/>
          <a:stretch>
            <a:fillRect/>
          </a:stretch>
        </p:blipFill>
        <p:spPr>
          <a:xfrm>
            <a:off x="421447" y="2226570"/>
            <a:ext cx="8426028" cy="2786619"/>
          </a:xfrm>
          <a:prstGeom prst="rect">
            <a:avLst/>
          </a:prstGeom>
        </p:spPr>
      </p:pic>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3"/>
          <a:stretch>
            <a:fillRect/>
          </a:stretch>
        </p:blipFill>
        <p:spPr>
          <a:xfrm>
            <a:off x="2636785" y="1133745"/>
            <a:ext cx="3447619" cy="752381"/>
          </a:xfrm>
          <a:prstGeom prst="rect">
            <a:avLst/>
          </a:prstGeom>
        </p:spPr>
      </p:pic>
    </p:spTree>
    <p:extLst>
      <p:ext uri="{BB962C8B-B14F-4D97-AF65-F5344CB8AC3E}">
        <p14:creationId xmlns:p14="http://schemas.microsoft.com/office/powerpoint/2010/main" val="686851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2771800" y="1107058"/>
            <a:ext cx="3015335" cy="658043"/>
          </a:xfrm>
          <a:prstGeom prst="rect">
            <a:avLst/>
          </a:prstGeom>
        </p:spPr>
      </p:pic>
      <p:pic>
        <p:nvPicPr>
          <p:cNvPr id="5" name="图片 4">
            <a:extLst>
              <a:ext uri="{FF2B5EF4-FFF2-40B4-BE49-F238E27FC236}">
                <a16:creationId xmlns:a16="http://schemas.microsoft.com/office/drawing/2014/main" id="{7EE17433-3CD7-491D-8B80-0AECB39EFC00}"/>
              </a:ext>
            </a:extLst>
          </p:cNvPr>
          <p:cNvPicPr>
            <a:picLocks noChangeAspect="1"/>
          </p:cNvPicPr>
          <p:nvPr/>
        </p:nvPicPr>
        <p:blipFill>
          <a:blip r:embed="rId3"/>
          <a:stretch>
            <a:fillRect/>
          </a:stretch>
        </p:blipFill>
        <p:spPr>
          <a:xfrm>
            <a:off x="287086" y="1765101"/>
            <a:ext cx="8569828" cy="4284914"/>
          </a:xfrm>
          <a:prstGeom prst="rect">
            <a:avLst/>
          </a:prstGeom>
        </p:spPr>
      </p:pic>
    </p:spTree>
    <p:extLst>
      <p:ext uri="{BB962C8B-B14F-4D97-AF65-F5344CB8AC3E}">
        <p14:creationId xmlns:p14="http://schemas.microsoft.com/office/powerpoint/2010/main" val="1081893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E2F03006-AF84-4B91-B3AC-1FCAA1A79DA1}"/>
              </a:ext>
            </a:extLst>
          </p:cNvPr>
          <p:cNvSpPr>
            <a:spLocks noChangeArrowheads="1"/>
          </p:cNvSpPr>
          <p:nvPr/>
        </p:nvSpPr>
        <p:spPr bwMode="auto">
          <a:xfrm>
            <a:off x="0" y="292100"/>
            <a:ext cx="6192180" cy="646331"/>
          </a:xfrm>
          <a:prstGeom prst="rect">
            <a:avLst/>
          </a:prstGeom>
          <a:solidFill>
            <a:schemeClr val="tx2"/>
          </a:solidFill>
          <a:ln w="9525">
            <a:noFill/>
            <a:miter lim="800000"/>
            <a:headEnd/>
            <a:tailEnd/>
          </a:ln>
          <a:effectLst/>
        </p:spPr>
        <p:txBody>
          <a:bodyPr wrap="square">
            <a:spAutoFit/>
          </a:bodyPr>
          <a:lstStyle/>
          <a:p>
            <a:pPr eaLnBrk="1" hangingPunct="1">
              <a:defRPr/>
            </a:pPr>
            <a:r>
              <a:rPr lang="zh-CN" altLang="en-US" sz="3600" dirty="0">
                <a:solidFill>
                  <a:schemeClr val="bg1"/>
                </a:solidFill>
                <a:latin typeface="微软雅黑" pitchFamily="34" charset="-122"/>
                <a:ea typeface="微软雅黑" pitchFamily="34" charset="-122"/>
              </a:rPr>
              <a:t>第四章：电感式传感器  </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887D1554-AF18-4991-BAD3-1E90806A9FCC}"/>
              </a:ext>
            </a:extLst>
          </p:cNvPr>
          <p:cNvPicPr>
            <a:picLocks noChangeAspect="1"/>
          </p:cNvPicPr>
          <p:nvPr/>
        </p:nvPicPr>
        <p:blipFill>
          <a:blip r:embed="rId3"/>
          <a:stretch>
            <a:fillRect/>
          </a:stretch>
        </p:blipFill>
        <p:spPr>
          <a:xfrm>
            <a:off x="296525" y="1718810"/>
            <a:ext cx="7947375" cy="3043286"/>
          </a:xfrm>
          <a:prstGeom prst="rect">
            <a:avLst/>
          </a:prstGeom>
        </p:spPr>
      </p:pic>
    </p:spTree>
    <p:extLst>
      <p:ext uri="{BB962C8B-B14F-4D97-AF65-F5344CB8AC3E}">
        <p14:creationId xmlns:p14="http://schemas.microsoft.com/office/powerpoint/2010/main" val="250528484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2771800" y="1107058"/>
            <a:ext cx="3015335" cy="658043"/>
          </a:xfrm>
          <a:prstGeom prst="rect">
            <a:avLst/>
          </a:prstGeom>
        </p:spPr>
      </p:pic>
      <p:pic>
        <p:nvPicPr>
          <p:cNvPr id="6" name="图片 5">
            <a:extLst>
              <a:ext uri="{FF2B5EF4-FFF2-40B4-BE49-F238E27FC236}">
                <a16:creationId xmlns:a16="http://schemas.microsoft.com/office/drawing/2014/main" id="{3EB8AD5F-CC47-4132-A8F0-6625F0FC0974}"/>
              </a:ext>
            </a:extLst>
          </p:cNvPr>
          <p:cNvPicPr>
            <a:picLocks noChangeAspect="1"/>
          </p:cNvPicPr>
          <p:nvPr/>
        </p:nvPicPr>
        <p:blipFill>
          <a:blip r:embed="rId3"/>
          <a:stretch>
            <a:fillRect/>
          </a:stretch>
        </p:blipFill>
        <p:spPr>
          <a:xfrm>
            <a:off x="184658" y="1786286"/>
            <a:ext cx="8774683" cy="3475492"/>
          </a:xfrm>
          <a:prstGeom prst="rect">
            <a:avLst/>
          </a:prstGeom>
        </p:spPr>
      </p:pic>
    </p:spTree>
    <p:extLst>
      <p:ext uri="{BB962C8B-B14F-4D97-AF65-F5344CB8AC3E}">
        <p14:creationId xmlns:p14="http://schemas.microsoft.com/office/powerpoint/2010/main" val="1518128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2771800" y="1107058"/>
            <a:ext cx="3015335" cy="658043"/>
          </a:xfrm>
          <a:prstGeom prst="rect">
            <a:avLst/>
          </a:prstGeom>
        </p:spPr>
      </p:pic>
      <p:pic>
        <p:nvPicPr>
          <p:cNvPr id="5" name="图片 4">
            <a:extLst>
              <a:ext uri="{FF2B5EF4-FFF2-40B4-BE49-F238E27FC236}">
                <a16:creationId xmlns:a16="http://schemas.microsoft.com/office/drawing/2014/main" id="{C3D2F357-D7CE-427E-BADC-0620A1F9D332}"/>
              </a:ext>
            </a:extLst>
          </p:cNvPr>
          <p:cNvPicPr>
            <a:picLocks noChangeAspect="1"/>
          </p:cNvPicPr>
          <p:nvPr/>
        </p:nvPicPr>
        <p:blipFill>
          <a:blip r:embed="rId3"/>
          <a:stretch>
            <a:fillRect/>
          </a:stretch>
        </p:blipFill>
        <p:spPr>
          <a:xfrm>
            <a:off x="206515" y="1933728"/>
            <a:ext cx="8730970" cy="3458178"/>
          </a:xfrm>
          <a:prstGeom prst="rect">
            <a:avLst/>
          </a:prstGeom>
        </p:spPr>
      </p:pic>
    </p:spTree>
    <p:extLst>
      <p:ext uri="{BB962C8B-B14F-4D97-AF65-F5344CB8AC3E}">
        <p14:creationId xmlns:p14="http://schemas.microsoft.com/office/powerpoint/2010/main" val="1572350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3064332" y="1088740"/>
            <a:ext cx="3015335" cy="658043"/>
          </a:xfrm>
          <a:prstGeom prst="rect">
            <a:avLst/>
          </a:prstGeom>
        </p:spPr>
      </p:pic>
      <p:pic>
        <p:nvPicPr>
          <p:cNvPr id="5" name="图片 4">
            <a:extLst>
              <a:ext uri="{FF2B5EF4-FFF2-40B4-BE49-F238E27FC236}">
                <a16:creationId xmlns:a16="http://schemas.microsoft.com/office/drawing/2014/main" id="{EECDBA09-DA45-41E4-8871-39F5691132C9}"/>
              </a:ext>
            </a:extLst>
          </p:cNvPr>
          <p:cNvPicPr>
            <a:picLocks noChangeAspect="1"/>
          </p:cNvPicPr>
          <p:nvPr/>
        </p:nvPicPr>
        <p:blipFill>
          <a:blip r:embed="rId3"/>
          <a:stretch>
            <a:fillRect/>
          </a:stretch>
        </p:blipFill>
        <p:spPr>
          <a:xfrm>
            <a:off x="1241630" y="1645911"/>
            <a:ext cx="6933967" cy="4930939"/>
          </a:xfrm>
          <a:prstGeom prst="rect">
            <a:avLst/>
          </a:prstGeom>
        </p:spPr>
      </p:pic>
    </p:spTree>
    <p:extLst>
      <p:ext uri="{BB962C8B-B14F-4D97-AF65-F5344CB8AC3E}">
        <p14:creationId xmlns:p14="http://schemas.microsoft.com/office/powerpoint/2010/main" val="3866468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2771800" y="1107058"/>
            <a:ext cx="3015335" cy="658043"/>
          </a:xfrm>
          <a:prstGeom prst="rect">
            <a:avLst/>
          </a:prstGeom>
        </p:spPr>
      </p:pic>
      <p:pic>
        <p:nvPicPr>
          <p:cNvPr id="9" name="图片 8">
            <a:extLst>
              <a:ext uri="{FF2B5EF4-FFF2-40B4-BE49-F238E27FC236}">
                <a16:creationId xmlns:a16="http://schemas.microsoft.com/office/drawing/2014/main" id="{9016FF13-A9A3-4239-9D53-683A574A3F93}"/>
              </a:ext>
            </a:extLst>
          </p:cNvPr>
          <p:cNvPicPr>
            <a:picLocks noChangeAspect="1"/>
          </p:cNvPicPr>
          <p:nvPr/>
        </p:nvPicPr>
        <p:blipFill>
          <a:blip r:embed="rId3"/>
          <a:stretch>
            <a:fillRect/>
          </a:stretch>
        </p:blipFill>
        <p:spPr>
          <a:xfrm>
            <a:off x="1795810" y="1765101"/>
            <a:ext cx="5071446" cy="4785784"/>
          </a:xfrm>
          <a:prstGeom prst="rect">
            <a:avLst/>
          </a:prstGeom>
        </p:spPr>
      </p:pic>
    </p:spTree>
    <p:extLst>
      <p:ext uri="{BB962C8B-B14F-4D97-AF65-F5344CB8AC3E}">
        <p14:creationId xmlns:p14="http://schemas.microsoft.com/office/powerpoint/2010/main" val="607221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746575" y="1269629"/>
            <a:ext cx="3015335" cy="658043"/>
          </a:xfrm>
          <a:prstGeom prst="rect">
            <a:avLst/>
          </a:prstGeom>
        </p:spPr>
      </p:pic>
      <p:pic>
        <p:nvPicPr>
          <p:cNvPr id="5" name="图片 4">
            <a:extLst>
              <a:ext uri="{FF2B5EF4-FFF2-40B4-BE49-F238E27FC236}">
                <a16:creationId xmlns:a16="http://schemas.microsoft.com/office/drawing/2014/main" id="{7D0E7658-3595-449A-963A-0B4DB6154851}"/>
              </a:ext>
            </a:extLst>
          </p:cNvPr>
          <p:cNvPicPr>
            <a:picLocks noChangeAspect="1"/>
          </p:cNvPicPr>
          <p:nvPr/>
        </p:nvPicPr>
        <p:blipFill>
          <a:blip r:embed="rId3"/>
          <a:stretch>
            <a:fillRect/>
          </a:stretch>
        </p:blipFill>
        <p:spPr>
          <a:xfrm>
            <a:off x="259103" y="2258870"/>
            <a:ext cx="8625794" cy="3813976"/>
          </a:xfrm>
          <a:prstGeom prst="rect">
            <a:avLst/>
          </a:prstGeom>
        </p:spPr>
      </p:pic>
      <p:pic>
        <p:nvPicPr>
          <p:cNvPr id="3" name="图片 2">
            <a:extLst>
              <a:ext uri="{FF2B5EF4-FFF2-40B4-BE49-F238E27FC236}">
                <a16:creationId xmlns:a16="http://schemas.microsoft.com/office/drawing/2014/main" id="{5BBD21ED-D9AC-4B38-AE80-0F3FB44CAC5B}"/>
              </a:ext>
            </a:extLst>
          </p:cNvPr>
          <p:cNvPicPr>
            <a:picLocks noChangeAspect="1"/>
          </p:cNvPicPr>
          <p:nvPr/>
        </p:nvPicPr>
        <p:blipFill>
          <a:blip r:embed="rId4"/>
          <a:stretch>
            <a:fillRect/>
          </a:stretch>
        </p:blipFill>
        <p:spPr>
          <a:xfrm>
            <a:off x="3913320" y="1293986"/>
            <a:ext cx="3477599" cy="562384"/>
          </a:xfrm>
          <a:prstGeom prst="rect">
            <a:avLst/>
          </a:prstGeom>
        </p:spPr>
      </p:pic>
    </p:spTree>
    <p:extLst>
      <p:ext uri="{BB962C8B-B14F-4D97-AF65-F5344CB8AC3E}">
        <p14:creationId xmlns:p14="http://schemas.microsoft.com/office/powerpoint/2010/main" val="965273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560448" y="1227786"/>
            <a:ext cx="2385265" cy="520541"/>
          </a:xfrm>
          <a:prstGeom prst="rect">
            <a:avLst/>
          </a:prstGeom>
        </p:spPr>
      </p:pic>
      <p:pic>
        <p:nvPicPr>
          <p:cNvPr id="3" name="图片 2">
            <a:extLst>
              <a:ext uri="{FF2B5EF4-FFF2-40B4-BE49-F238E27FC236}">
                <a16:creationId xmlns:a16="http://schemas.microsoft.com/office/drawing/2014/main" id="{5BBD21ED-D9AC-4B38-AE80-0F3FB44CAC5B}"/>
              </a:ext>
            </a:extLst>
          </p:cNvPr>
          <p:cNvPicPr>
            <a:picLocks noChangeAspect="1"/>
          </p:cNvPicPr>
          <p:nvPr/>
        </p:nvPicPr>
        <p:blipFill>
          <a:blip r:embed="rId3"/>
          <a:stretch>
            <a:fillRect/>
          </a:stretch>
        </p:blipFill>
        <p:spPr>
          <a:xfrm>
            <a:off x="2956888" y="1206864"/>
            <a:ext cx="3477599" cy="562384"/>
          </a:xfrm>
          <a:prstGeom prst="rect">
            <a:avLst/>
          </a:prstGeom>
        </p:spPr>
      </p:pic>
      <p:pic>
        <p:nvPicPr>
          <p:cNvPr id="9" name="图片 8">
            <a:extLst>
              <a:ext uri="{FF2B5EF4-FFF2-40B4-BE49-F238E27FC236}">
                <a16:creationId xmlns:a16="http://schemas.microsoft.com/office/drawing/2014/main" id="{02C82C91-DFB5-4DAD-B192-8ABF742BF302}"/>
              </a:ext>
            </a:extLst>
          </p:cNvPr>
          <p:cNvPicPr>
            <a:picLocks noChangeAspect="1"/>
          </p:cNvPicPr>
          <p:nvPr/>
        </p:nvPicPr>
        <p:blipFill>
          <a:blip r:embed="rId4"/>
          <a:stretch>
            <a:fillRect/>
          </a:stretch>
        </p:blipFill>
        <p:spPr>
          <a:xfrm>
            <a:off x="375355" y="2058603"/>
            <a:ext cx="8393289" cy="4158768"/>
          </a:xfrm>
          <a:prstGeom prst="rect">
            <a:avLst/>
          </a:prstGeom>
        </p:spPr>
      </p:pic>
    </p:spTree>
    <p:extLst>
      <p:ext uri="{BB962C8B-B14F-4D97-AF65-F5344CB8AC3E}">
        <p14:creationId xmlns:p14="http://schemas.microsoft.com/office/powerpoint/2010/main" val="4100486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386535" y="1220488"/>
            <a:ext cx="2430270" cy="530363"/>
          </a:xfrm>
          <a:prstGeom prst="rect">
            <a:avLst/>
          </a:prstGeom>
        </p:spPr>
      </p:pic>
      <p:pic>
        <p:nvPicPr>
          <p:cNvPr id="3" name="图片 2">
            <a:extLst>
              <a:ext uri="{FF2B5EF4-FFF2-40B4-BE49-F238E27FC236}">
                <a16:creationId xmlns:a16="http://schemas.microsoft.com/office/drawing/2014/main" id="{5BBD21ED-D9AC-4B38-AE80-0F3FB44CAC5B}"/>
              </a:ext>
            </a:extLst>
          </p:cNvPr>
          <p:cNvPicPr>
            <a:picLocks noChangeAspect="1"/>
          </p:cNvPicPr>
          <p:nvPr/>
        </p:nvPicPr>
        <p:blipFill>
          <a:blip r:embed="rId3"/>
          <a:stretch>
            <a:fillRect/>
          </a:stretch>
        </p:blipFill>
        <p:spPr>
          <a:xfrm>
            <a:off x="2790952" y="1188467"/>
            <a:ext cx="3477599" cy="562384"/>
          </a:xfrm>
          <a:prstGeom prst="rect">
            <a:avLst/>
          </a:prstGeom>
        </p:spPr>
      </p:pic>
      <p:pic>
        <p:nvPicPr>
          <p:cNvPr id="5" name="图片 4">
            <a:extLst>
              <a:ext uri="{FF2B5EF4-FFF2-40B4-BE49-F238E27FC236}">
                <a16:creationId xmlns:a16="http://schemas.microsoft.com/office/drawing/2014/main" id="{ADF5BEF7-7E1F-4571-A181-D7E16CF18DC5}"/>
              </a:ext>
            </a:extLst>
          </p:cNvPr>
          <p:cNvPicPr>
            <a:picLocks noChangeAspect="1"/>
          </p:cNvPicPr>
          <p:nvPr/>
        </p:nvPicPr>
        <p:blipFill>
          <a:blip r:embed="rId4"/>
          <a:stretch>
            <a:fillRect/>
          </a:stretch>
        </p:blipFill>
        <p:spPr>
          <a:xfrm>
            <a:off x="386535" y="1750851"/>
            <a:ext cx="4995557" cy="1122855"/>
          </a:xfrm>
          <a:prstGeom prst="rect">
            <a:avLst/>
          </a:prstGeom>
        </p:spPr>
      </p:pic>
      <p:pic>
        <p:nvPicPr>
          <p:cNvPr id="6" name="图片 5">
            <a:extLst>
              <a:ext uri="{FF2B5EF4-FFF2-40B4-BE49-F238E27FC236}">
                <a16:creationId xmlns:a16="http://schemas.microsoft.com/office/drawing/2014/main" id="{CD5FC202-2137-45AD-950F-FA7C84DCB0AC}"/>
              </a:ext>
            </a:extLst>
          </p:cNvPr>
          <p:cNvPicPr>
            <a:picLocks noChangeAspect="1"/>
          </p:cNvPicPr>
          <p:nvPr/>
        </p:nvPicPr>
        <p:blipFill>
          <a:blip r:embed="rId5"/>
          <a:stretch>
            <a:fillRect/>
          </a:stretch>
        </p:blipFill>
        <p:spPr>
          <a:xfrm>
            <a:off x="791579" y="2873705"/>
            <a:ext cx="7335815" cy="3739031"/>
          </a:xfrm>
          <a:prstGeom prst="rect">
            <a:avLst/>
          </a:prstGeom>
        </p:spPr>
      </p:pic>
    </p:spTree>
    <p:extLst>
      <p:ext uri="{BB962C8B-B14F-4D97-AF65-F5344CB8AC3E}">
        <p14:creationId xmlns:p14="http://schemas.microsoft.com/office/powerpoint/2010/main" val="1207475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386535" y="1220488"/>
            <a:ext cx="2430270" cy="530363"/>
          </a:xfrm>
          <a:prstGeom prst="rect">
            <a:avLst/>
          </a:prstGeom>
        </p:spPr>
      </p:pic>
      <p:pic>
        <p:nvPicPr>
          <p:cNvPr id="3" name="图片 2">
            <a:extLst>
              <a:ext uri="{FF2B5EF4-FFF2-40B4-BE49-F238E27FC236}">
                <a16:creationId xmlns:a16="http://schemas.microsoft.com/office/drawing/2014/main" id="{5BBD21ED-D9AC-4B38-AE80-0F3FB44CAC5B}"/>
              </a:ext>
            </a:extLst>
          </p:cNvPr>
          <p:cNvPicPr>
            <a:picLocks noChangeAspect="1"/>
          </p:cNvPicPr>
          <p:nvPr/>
        </p:nvPicPr>
        <p:blipFill>
          <a:blip r:embed="rId3"/>
          <a:stretch>
            <a:fillRect/>
          </a:stretch>
        </p:blipFill>
        <p:spPr>
          <a:xfrm>
            <a:off x="2790952" y="1188467"/>
            <a:ext cx="3477599" cy="562384"/>
          </a:xfrm>
          <a:prstGeom prst="rect">
            <a:avLst/>
          </a:prstGeom>
        </p:spPr>
      </p:pic>
      <p:pic>
        <p:nvPicPr>
          <p:cNvPr id="7" name="图片 6">
            <a:extLst>
              <a:ext uri="{FF2B5EF4-FFF2-40B4-BE49-F238E27FC236}">
                <a16:creationId xmlns:a16="http://schemas.microsoft.com/office/drawing/2014/main" id="{6D94F863-0572-4FAE-AC3A-E29405E6C38C}"/>
              </a:ext>
            </a:extLst>
          </p:cNvPr>
          <p:cNvPicPr>
            <a:picLocks noChangeAspect="1"/>
          </p:cNvPicPr>
          <p:nvPr/>
        </p:nvPicPr>
        <p:blipFill>
          <a:blip r:embed="rId4"/>
          <a:stretch>
            <a:fillRect/>
          </a:stretch>
        </p:blipFill>
        <p:spPr>
          <a:xfrm>
            <a:off x="258286" y="1764812"/>
            <a:ext cx="8885714" cy="447619"/>
          </a:xfrm>
          <a:prstGeom prst="rect">
            <a:avLst/>
          </a:prstGeom>
        </p:spPr>
      </p:pic>
      <p:pic>
        <p:nvPicPr>
          <p:cNvPr id="9" name="图片 8">
            <a:extLst>
              <a:ext uri="{FF2B5EF4-FFF2-40B4-BE49-F238E27FC236}">
                <a16:creationId xmlns:a16="http://schemas.microsoft.com/office/drawing/2014/main" id="{57CB45C3-5972-40FD-AF94-863865AAF524}"/>
              </a:ext>
            </a:extLst>
          </p:cNvPr>
          <p:cNvPicPr>
            <a:picLocks noChangeAspect="1"/>
          </p:cNvPicPr>
          <p:nvPr/>
        </p:nvPicPr>
        <p:blipFill>
          <a:blip r:embed="rId5"/>
          <a:stretch>
            <a:fillRect/>
          </a:stretch>
        </p:blipFill>
        <p:spPr>
          <a:xfrm>
            <a:off x="1446908" y="2322850"/>
            <a:ext cx="6165685" cy="4164220"/>
          </a:xfrm>
          <a:prstGeom prst="rect">
            <a:avLst/>
          </a:prstGeom>
        </p:spPr>
      </p:pic>
    </p:spTree>
    <p:extLst>
      <p:ext uri="{BB962C8B-B14F-4D97-AF65-F5344CB8AC3E}">
        <p14:creationId xmlns:p14="http://schemas.microsoft.com/office/powerpoint/2010/main" val="2508120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386535" y="1220488"/>
            <a:ext cx="2430270" cy="530363"/>
          </a:xfrm>
          <a:prstGeom prst="rect">
            <a:avLst/>
          </a:prstGeom>
        </p:spPr>
      </p:pic>
      <p:pic>
        <p:nvPicPr>
          <p:cNvPr id="3" name="图片 2">
            <a:extLst>
              <a:ext uri="{FF2B5EF4-FFF2-40B4-BE49-F238E27FC236}">
                <a16:creationId xmlns:a16="http://schemas.microsoft.com/office/drawing/2014/main" id="{5BBD21ED-D9AC-4B38-AE80-0F3FB44CAC5B}"/>
              </a:ext>
            </a:extLst>
          </p:cNvPr>
          <p:cNvPicPr>
            <a:picLocks noChangeAspect="1"/>
          </p:cNvPicPr>
          <p:nvPr/>
        </p:nvPicPr>
        <p:blipFill>
          <a:blip r:embed="rId3"/>
          <a:stretch>
            <a:fillRect/>
          </a:stretch>
        </p:blipFill>
        <p:spPr>
          <a:xfrm>
            <a:off x="2790952" y="1188467"/>
            <a:ext cx="3477599" cy="562384"/>
          </a:xfrm>
          <a:prstGeom prst="rect">
            <a:avLst/>
          </a:prstGeom>
        </p:spPr>
      </p:pic>
      <p:pic>
        <p:nvPicPr>
          <p:cNvPr id="10" name="图片 9">
            <a:extLst>
              <a:ext uri="{FF2B5EF4-FFF2-40B4-BE49-F238E27FC236}">
                <a16:creationId xmlns:a16="http://schemas.microsoft.com/office/drawing/2014/main" id="{08DC1428-B34F-4765-A087-F846213D14DF}"/>
              </a:ext>
            </a:extLst>
          </p:cNvPr>
          <p:cNvPicPr>
            <a:picLocks noChangeAspect="1"/>
          </p:cNvPicPr>
          <p:nvPr/>
        </p:nvPicPr>
        <p:blipFill>
          <a:blip r:embed="rId4"/>
          <a:stretch>
            <a:fillRect/>
          </a:stretch>
        </p:blipFill>
        <p:spPr>
          <a:xfrm>
            <a:off x="194697" y="1710847"/>
            <a:ext cx="5262725" cy="1108720"/>
          </a:xfrm>
          <a:prstGeom prst="rect">
            <a:avLst/>
          </a:prstGeom>
        </p:spPr>
      </p:pic>
      <p:pic>
        <p:nvPicPr>
          <p:cNvPr id="11" name="图片 10">
            <a:extLst>
              <a:ext uri="{FF2B5EF4-FFF2-40B4-BE49-F238E27FC236}">
                <a16:creationId xmlns:a16="http://schemas.microsoft.com/office/drawing/2014/main" id="{60E994EA-3A41-4726-B27C-971DCF18375A}"/>
              </a:ext>
            </a:extLst>
          </p:cNvPr>
          <p:cNvPicPr>
            <a:picLocks noChangeAspect="1"/>
          </p:cNvPicPr>
          <p:nvPr/>
        </p:nvPicPr>
        <p:blipFill>
          <a:blip r:embed="rId5"/>
          <a:stretch>
            <a:fillRect/>
          </a:stretch>
        </p:blipFill>
        <p:spPr>
          <a:xfrm>
            <a:off x="1421650" y="2834317"/>
            <a:ext cx="6165685" cy="3751099"/>
          </a:xfrm>
          <a:prstGeom prst="rect">
            <a:avLst/>
          </a:prstGeom>
        </p:spPr>
      </p:pic>
    </p:spTree>
    <p:extLst>
      <p:ext uri="{BB962C8B-B14F-4D97-AF65-F5344CB8AC3E}">
        <p14:creationId xmlns:p14="http://schemas.microsoft.com/office/powerpoint/2010/main" val="1668877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386535" y="1220488"/>
            <a:ext cx="2430270" cy="530363"/>
          </a:xfrm>
          <a:prstGeom prst="rect">
            <a:avLst/>
          </a:prstGeom>
        </p:spPr>
      </p:pic>
      <p:pic>
        <p:nvPicPr>
          <p:cNvPr id="3" name="图片 2">
            <a:extLst>
              <a:ext uri="{FF2B5EF4-FFF2-40B4-BE49-F238E27FC236}">
                <a16:creationId xmlns:a16="http://schemas.microsoft.com/office/drawing/2014/main" id="{5BBD21ED-D9AC-4B38-AE80-0F3FB44CAC5B}"/>
              </a:ext>
            </a:extLst>
          </p:cNvPr>
          <p:cNvPicPr>
            <a:picLocks noChangeAspect="1"/>
          </p:cNvPicPr>
          <p:nvPr/>
        </p:nvPicPr>
        <p:blipFill>
          <a:blip r:embed="rId3"/>
          <a:stretch>
            <a:fillRect/>
          </a:stretch>
        </p:blipFill>
        <p:spPr>
          <a:xfrm>
            <a:off x="2790952" y="1188467"/>
            <a:ext cx="3477599" cy="562384"/>
          </a:xfrm>
          <a:prstGeom prst="rect">
            <a:avLst/>
          </a:prstGeom>
        </p:spPr>
      </p:pic>
      <p:pic>
        <p:nvPicPr>
          <p:cNvPr id="7" name="图片 6">
            <a:extLst>
              <a:ext uri="{FF2B5EF4-FFF2-40B4-BE49-F238E27FC236}">
                <a16:creationId xmlns:a16="http://schemas.microsoft.com/office/drawing/2014/main" id="{657A3E74-F841-4502-8DCF-DEEFB98813EA}"/>
              </a:ext>
            </a:extLst>
          </p:cNvPr>
          <p:cNvPicPr>
            <a:picLocks noChangeAspect="1"/>
          </p:cNvPicPr>
          <p:nvPr/>
        </p:nvPicPr>
        <p:blipFill>
          <a:blip r:embed="rId4"/>
          <a:stretch>
            <a:fillRect/>
          </a:stretch>
        </p:blipFill>
        <p:spPr>
          <a:xfrm>
            <a:off x="206516" y="1729163"/>
            <a:ext cx="8550950" cy="428440"/>
          </a:xfrm>
          <a:prstGeom prst="rect">
            <a:avLst/>
          </a:prstGeom>
        </p:spPr>
      </p:pic>
      <p:pic>
        <p:nvPicPr>
          <p:cNvPr id="9" name="图片 8">
            <a:extLst>
              <a:ext uri="{FF2B5EF4-FFF2-40B4-BE49-F238E27FC236}">
                <a16:creationId xmlns:a16="http://schemas.microsoft.com/office/drawing/2014/main" id="{D6C3F3C7-C1AE-4C0C-8078-985267D83493}"/>
              </a:ext>
            </a:extLst>
          </p:cNvPr>
          <p:cNvPicPr>
            <a:picLocks noChangeAspect="1"/>
          </p:cNvPicPr>
          <p:nvPr/>
        </p:nvPicPr>
        <p:blipFill>
          <a:blip r:embed="rId5"/>
          <a:stretch>
            <a:fillRect/>
          </a:stretch>
        </p:blipFill>
        <p:spPr>
          <a:xfrm>
            <a:off x="986806" y="2244776"/>
            <a:ext cx="7085890" cy="4160248"/>
          </a:xfrm>
          <a:prstGeom prst="rect">
            <a:avLst/>
          </a:prstGeom>
        </p:spPr>
      </p:pic>
    </p:spTree>
    <p:extLst>
      <p:ext uri="{BB962C8B-B14F-4D97-AF65-F5344CB8AC3E}">
        <p14:creationId xmlns:p14="http://schemas.microsoft.com/office/powerpoint/2010/main" val="1866047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E2F03006-AF84-4B91-B3AC-1FCAA1A79DA1}"/>
              </a:ext>
            </a:extLst>
          </p:cNvPr>
          <p:cNvSpPr>
            <a:spLocks noChangeArrowheads="1"/>
          </p:cNvSpPr>
          <p:nvPr/>
        </p:nvSpPr>
        <p:spPr bwMode="auto">
          <a:xfrm>
            <a:off x="0" y="292100"/>
            <a:ext cx="6192180" cy="646331"/>
          </a:xfrm>
          <a:prstGeom prst="rect">
            <a:avLst/>
          </a:prstGeom>
          <a:solidFill>
            <a:schemeClr val="tx2"/>
          </a:solidFill>
          <a:ln w="9525">
            <a:noFill/>
            <a:miter lim="800000"/>
            <a:headEnd/>
            <a:tailEnd/>
          </a:ln>
          <a:effectLst/>
        </p:spPr>
        <p:txBody>
          <a:bodyPr wrap="square">
            <a:spAutoFit/>
          </a:bodyPr>
          <a:lstStyle/>
          <a:p>
            <a:pPr eaLnBrk="1" hangingPunct="1">
              <a:defRPr/>
            </a:pPr>
            <a:r>
              <a:rPr lang="zh-CN" altLang="en-US" sz="3600" dirty="0">
                <a:solidFill>
                  <a:schemeClr val="bg1"/>
                </a:solidFill>
                <a:latin typeface="微软雅黑" pitchFamily="34" charset="-122"/>
                <a:ea typeface="微软雅黑" pitchFamily="34" charset="-122"/>
              </a:rPr>
              <a:t>第四章：电感式传感器  </a:t>
            </a:r>
            <a:endParaRPr lang="zh-CN" altLang="en-US" sz="3600" dirty="0">
              <a:solidFill>
                <a:schemeClr val="bg1"/>
              </a:solidFill>
              <a:latin typeface="+mn-ea"/>
              <a:ea typeface="+mn-ea"/>
              <a:cs typeface="Arial" pitchFamily="34" charset="0"/>
            </a:endParaRPr>
          </a:p>
        </p:txBody>
      </p:sp>
      <p:pic>
        <p:nvPicPr>
          <p:cNvPr id="3" name="图片 2">
            <a:extLst>
              <a:ext uri="{FF2B5EF4-FFF2-40B4-BE49-F238E27FC236}">
                <a16:creationId xmlns:a16="http://schemas.microsoft.com/office/drawing/2014/main" id="{2848E00F-6772-4793-B9F4-E566F5A62034}"/>
              </a:ext>
            </a:extLst>
          </p:cNvPr>
          <p:cNvPicPr>
            <a:picLocks noChangeAspect="1"/>
          </p:cNvPicPr>
          <p:nvPr/>
        </p:nvPicPr>
        <p:blipFill>
          <a:blip r:embed="rId3"/>
          <a:stretch>
            <a:fillRect/>
          </a:stretch>
        </p:blipFill>
        <p:spPr>
          <a:xfrm>
            <a:off x="656565" y="1358770"/>
            <a:ext cx="7275502" cy="4680520"/>
          </a:xfrm>
          <a:prstGeom prst="rect">
            <a:avLst/>
          </a:prstGeom>
        </p:spPr>
      </p:pic>
    </p:spTree>
    <p:extLst>
      <p:ext uri="{BB962C8B-B14F-4D97-AF65-F5344CB8AC3E}">
        <p14:creationId xmlns:p14="http://schemas.microsoft.com/office/powerpoint/2010/main" val="239209151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386535" y="1220488"/>
            <a:ext cx="2430270" cy="530363"/>
          </a:xfrm>
          <a:prstGeom prst="rect">
            <a:avLst/>
          </a:prstGeom>
        </p:spPr>
      </p:pic>
      <p:pic>
        <p:nvPicPr>
          <p:cNvPr id="3" name="图片 2">
            <a:extLst>
              <a:ext uri="{FF2B5EF4-FFF2-40B4-BE49-F238E27FC236}">
                <a16:creationId xmlns:a16="http://schemas.microsoft.com/office/drawing/2014/main" id="{5BBD21ED-D9AC-4B38-AE80-0F3FB44CAC5B}"/>
              </a:ext>
            </a:extLst>
          </p:cNvPr>
          <p:cNvPicPr>
            <a:picLocks noChangeAspect="1"/>
          </p:cNvPicPr>
          <p:nvPr/>
        </p:nvPicPr>
        <p:blipFill>
          <a:blip r:embed="rId3"/>
          <a:stretch>
            <a:fillRect/>
          </a:stretch>
        </p:blipFill>
        <p:spPr>
          <a:xfrm>
            <a:off x="2790952" y="1188467"/>
            <a:ext cx="3477599" cy="562384"/>
          </a:xfrm>
          <a:prstGeom prst="rect">
            <a:avLst/>
          </a:prstGeom>
        </p:spPr>
      </p:pic>
      <p:pic>
        <p:nvPicPr>
          <p:cNvPr id="10" name="图片 9">
            <a:extLst>
              <a:ext uri="{FF2B5EF4-FFF2-40B4-BE49-F238E27FC236}">
                <a16:creationId xmlns:a16="http://schemas.microsoft.com/office/drawing/2014/main" id="{5A33E4A2-6F85-485D-881B-935FACCECBBF}"/>
              </a:ext>
            </a:extLst>
          </p:cNvPr>
          <p:cNvPicPr>
            <a:picLocks noChangeAspect="1"/>
          </p:cNvPicPr>
          <p:nvPr/>
        </p:nvPicPr>
        <p:blipFill>
          <a:blip r:embed="rId4"/>
          <a:stretch>
            <a:fillRect/>
          </a:stretch>
        </p:blipFill>
        <p:spPr>
          <a:xfrm>
            <a:off x="566555" y="1750851"/>
            <a:ext cx="5895655" cy="1582823"/>
          </a:xfrm>
          <a:prstGeom prst="rect">
            <a:avLst/>
          </a:prstGeom>
        </p:spPr>
      </p:pic>
      <p:pic>
        <p:nvPicPr>
          <p:cNvPr id="11" name="图片 10">
            <a:extLst>
              <a:ext uri="{FF2B5EF4-FFF2-40B4-BE49-F238E27FC236}">
                <a16:creationId xmlns:a16="http://schemas.microsoft.com/office/drawing/2014/main" id="{C1415C39-079E-49B2-8C89-EF12512A32CE}"/>
              </a:ext>
            </a:extLst>
          </p:cNvPr>
          <p:cNvPicPr>
            <a:picLocks noChangeAspect="1"/>
          </p:cNvPicPr>
          <p:nvPr/>
        </p:nvPicPr>
        <p:blipFill>
          <a:blip r:embed="rId5"/>
          <a:stretch>
            <a:fillRect/>
          </a:stretch>
        </p:blipFill>
        <p:spPr>
          <a:xfrm>
            <a:off x="566555" y="3438745"/>
            <a:ext cx="7327840" cy="3220612"/>
          </a:xfrm>
          <a:prstGeom prst="rect">
            <a:avLst/>
          </a:prstGeom>
        </p:spPr>
      </p:pic>
    </p:spTree>
    <p:extLst>
      <p:ext uri="{BB962C8B-B14F-4D97-AF65-F5344CB8AC3E}">
        <p14:creationId xmlns:p14="http://schemas.microsoft.com/office/powerpoint/2010/main" val="3546846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pic>
        <p:nvPicPr>
          <p:cNvPr id="8" name="图片 7">
            <a:extLst>
              <a:ext uri="{FF2B5EF4-FFF2-40B4-BE49-F238E27FC236}">
                <a16:creationId xmlns:a16="http://schemas.microsoft.com/office/drawing/2014/main" id="{D822052C-8890-475E-9D01-7FEAA179F5E7}"/>
              </a:ext>
            </a:extLst>
          </p:cNvPr>
          <p:cNvPicPr>
            <a:picLocks noChangeAspect="1"/>
          </p:cNvPicPr>
          <p:nvPr/>
        </p:nvPicPr>
        <p:blipFill>
          <a:blip r:embed="rId2"/>
          <a:stretch>
            <a:fillRect/>
          </a:stretch>
        </p:blipFill>
        <p:spPr>
          <a:xfrm>
            <a:off x="386535" y="1220488"/>
            <a:ext cx="2430270" cy="530363"/>
          </a:xfrm>
          <a:prstGeom prst="rect">
            <a:avLst/>
          </a:prstGeom>
        </p:spPr>
      </p:pic>
      <p:pic>
        <p:nvPicPr>
          <p:cNvPr id="3" name="图片 2">
            <a:extLst>
              <a:ext uri="{FF2B5EF4-FFF2-40B4-BE49-F238E27FC236}">
                <a16:creationId xmlns:a16="http://schemas.microsoft.com/office/drawing/2014/main" id="{5BBD21ED-D9AC-4B38-AE80-0F3FB44CAC5B}"/>
              </a:ext>
            </a:extLst>
          </p:cNvPr>
          <p:cNvPicPr>
            <a:picLocks noChangeAspect="1"/>
          </p:cNvPicPr>
          <p:nvPr/>
        </p:nvPicPr>
        <p:blipFill>
          <a:blip r:embed="rId3"/>
          <a:stretch>
            <a:fillRect/>
          </a:stretch>
        </p:blipFill>
        <p:spPr>
          <a:xfrm>
            <a:off x="2790952" y="1188467"/>
            <a:ext cx="3477599" cy="562384"/>
          </a:xfrm>
          <a:prstGeom prst="rect">
            <a:avLst/>
          </a:prstGeom>
        </p:spPr>
      </p:pic>
      <p:pic>
        <p:nvPicPr>
          <p:cNvPr id="7" name="图片 6">
            <a:extLst>
              <a:ext uri="{FF2B5EF4-FFF2-40B4-BE49-F238E27FC236}">
                <a16:creationId xmlns:a16="http://schemas.microsoft.com/office/drawing/2014/main" id="{DF9531C3-B4AE-4A7D-81C6-9D91AFC5B3E6}"/>
              </a:ext>
            </a:extLst>
          </p:cNvPr>
          <p:cNvPicPr>
            <a:picLocks noChangeAspect="1"/>
          </p:cNvPicPr>
          <p:nvPr/>
        </p:nvPicPr>
        <p:blipFill>
          <a:blip r:embed="rId4"/>
          <a:stretch>
            <a:fillRect/>
          </a:stretch>
        </p:blipFill>
        <p:spPr>
          <a:xfrm>
            <a:off x="161510" y="2077087"/>
            <a:ext cx="8775975" cy="3788082"/>
          </a:xfrm>
          <a:prstGeom prst="rect">
            <a:avLst/>
          </a:prstGeom>
        </p:spPr>
      </p:pic>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5910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4FA358D3-6B80-45B8-983D-56E6C14DE37B}"/>
              </a:ext>
            </a:extLst>
          </p:cNvPr>
          <p:cNvPicPr>
            <a:picLocks noChangeAspect="1"/>
          </p:cNvPicPr>
          <p:nvPr/>
        </p:nvPicPr>
        <p:blipFill>
          <a:blip r:embed="rId2"/>
          <a:stretch>
            <a:fillRect/>
          </a:stretch>
        </p:blipFill>
        <p:spPr>
          <a:xfrm>
            <a:off x="1016605" y="1199067"/>
            <a:ext cx="6802437" cy="5369918"/>
          </a:xfrm>
          <a:prstGeom prst="rect">
            <a:avLst/>
          </a:prstGeom>
        </p:spPr>
      </p:pic>
    </p:spTree>
    <p:extLst>
      <p:ext uri="{BB962C8B-B14F-4D97-AF65-F5344CB8AC3E}">
        <p14:creationId xmlns:p14="http://schemas.microsoft.com/office/powerpoint/2010/main" val="3728386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4.2 </a:t>
            </a:r>
            <a:r>
              <a:rPr lang="zh-CN" altLang="en-US" sz="3600" dirty="0">
                <a:solidFill>
                  <a:schemeClr val="bg1"/>
                </a:solidFill>
                <a:latin typeface="微软雅黑" pitchFamily="34" charset="-122"/>
                <a:ea typeface="微软雅黑" pitchFamily="34" charset="-122"/>
              </a:rPr>
              <a:t>差动式变压器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CA9E1B1-9D9B-40EB-AEA7-3DA051F7AF78}"/>
              </a:ext>
            </a:extLst>
          </p:cNvPr>
          <p:cNvPicPr>
            <a:picLocks noChangeAspect="1"/>
          </p:cNvPicPr>
          <p:nvPr/>
        </p:nvPicPr>
        <p:blipFill>
          <a:blip r:embed="rId2"/>
          <a:stretch>
            <a:fillRect/>
          </a:stretch>
        </p:blipFill>
        <p:spPr>
          <a:xfrm>
            <a:off x="746575" y="1628800"/>
            <a:ext cx="7968507" cy="4253809"/>
          </a:xfrm>
          <a:prstGeom prst="rect">
            <a:avLst/>
          </a:prstGeom>
        </p:spPr>
      </p:pic>
      <p:sp>
        <p:nvSpPr>
          <p:cNvPr id="3" name="矩形 2">
            <a:extLst>
              <a:ext uri="{FF2B5EF4-FFF2-40B4-BE49-F238E27FC236}">
                <a16:creationId xmlns:a16="http://schemas.microsoft.com/office/drawing/2014/main" id="{EC56DC92-D4DA-4375-BCD3-5C87D718DA77}"/>
              </a:ext>
            </a:extLst>
          </p:cNvPr>
          <p:cNvSpPr/>
          <p:nvPr/>
        </p:nvSpPr>
        <p:spPr>
          <a:xfrm>
            <a:off x="6777245" y="5094185"/>
            <a:ext cx="1937837" cy="788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971881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zh-CN" altLang="en-US" sz="3600" dirty="0">
                <a:solidFill>
                  <a:schemeClr val="bg1"/>
                </a:solidFill>
                <a:latin typeface="微软雅黑" pitchFamily="34" charset="-122"/>
                <a:ea typeface="微软雅黑" pitchFamily="34" charset="-122"/>
              </a:rPr>
              <a:t>第四章：电感式传感器  </a:t>
            </a:r>
            <a:endParaRPr lang="zh-CN" altLang="en-US" sz="3600" dirty="0">
              <a:solidFill>
                <a:schemeClr val="bg1"/>
              </a:solidFill>
              <a:latin typeface="+mn-ea"/>
              <a:ea typeface="+mn-ea"/>
              <a:cs typeface="Arial" pitchFamily="34" charset="0"/>
            </a:endParaRPr>
          </a:p>
        </p:txBody>
      </p:sp>
      <p:sp>
        <p:nvSpPr>
          <p:cNvPr id="8" name="文本框 7">
            <a:extLst>
              <a:ext uri="{FF2B5EF4-FFF2-40B4-BE49-F238E27FC236}">
                <a16:creationId xmlns:a16="http://schemas.microsoft.com/office/drawing/2014/main" id="{B5A4B182-B571-444A-B6A6-55D57935CF29}"/>
              </a:ext>
            </a:extLst>
          </p:cNvPr>
          <p:cNvSpPr txBox="1"/>
          <p:nvPr/>
        </p:nvSpPr>
        <p:spPr>
          <a:xfrm>
            <a:off x="296525" y="1268760"/>
            <a:ext cx="7830870" cy="3416320"/>
          </a:xfrm>
          <a:prstGeom prst="rect">
            <a:avLst/>
          </a:prstGeom>
          <a:noFill/>
        </p:spPr>
        <p:txBody>
          <a:bodyPr wrap="square">
            <a:spAutoFit/>
          </a:bodyPr>
          <a:lstStyle/>
          <a:p>
            <a:pPr marL="457200" indent="-457200">
              <a:buFont typeface="Wingdings" panose="05000000000000000000" pitchFamily="2" charset="2"/>
              <a:buChar char="Ø"/>
            </a:pPr>
            <a:r>
              <a:rPr lang="zh-CN" altLang="en-US" sz="3600" dirty="0">
                <a:solidFill>
                  <a:schemeClr val="bg1">
                    <a:lumMod val="85000"/>
                  </a:schemeClr>
                </a:solidFill>
              </a:rPr>
              <a:t>自感式传感器</a:t>
            </a:r>
            <a:endParaRPr lang="en-US" altLang="zh-CN" sz="3600" dirty="0">
              <a:solidFill>
                <a:schemeClr val="bg1">
                  <a:lumMod val="85000"/>
                </a:schemeClr>
              </a:solidFill>
            </a:endParaRPr>
          </a:p>
          <a:p>
            <a:pPr marL="457200" indent="-457200">
              <a:buFont typeface="Wingdings" panose="05000000000000000000" pitchFamily="2" charset="2"/>
              <a:buChar char="Ø"/>
            </a:pPr>
            <a:r>
              <a:rPr lang="zh-CN" altLang="en-US" sz="3600" dirty="0">
                <a:solidFill>
                  <a:schemeClr val="bg1">
                    <a:lumMod val="85000"/>
                  </a:schemeClr>
                </a:solidFill>
              </a:rPr>
              <a:t>差动式变压器</a:t>
            </a:r>
            <a:endParaRPr lang="en-US" altLang="zh-CN" sz="3600" dirty="0">
              <a:solidFill>
                <a:schemeClr val="bg1">
                  <a:lumMod val="85000"/>
                </a:schemeClr>
              </a:solidFill>
            </a:endParaRPr>
          </a:p>
          <a:p>
            <a:pPr marL="457200" indent="-457200">
              <a:buFont typeface="Wingdings" panose="05000000000000000000" pitchFamily="2" charset="2"/>
              <a:buChar char="Ø"/>
            </a:pPr>
            <a:r>
              <a:rPr lang="zh-CN" altLang="en-US" sz="3600" dirty="0">
                <a:solidFill>
                  <a:srgbClr val="FF0000"/>
                </a:solidFill>
              </a:rPr>
              <a:t>电涡流式传感器</a:t>
            </a:r>
            <a:endParaRPr lang="en-US" altLang="zh-CN" sz="3600" dirty="0">
              <a:solidFill>
                <a:srgbClr val="FF0000"/>
              </a:solidFill>
            </a:endParaRPr>
          </a:p>
          <a:p>
            <a:pPr marL="571500" indent="-571500">
              <a:buFont typeface="Arial" panose="020B0604020202020204" pitchFamily="34" charset="0"/>
              <a:buChar char="•"/>
            </a:pPr>
            <a:r>
              <a:rPr lang="zh-CN" altLang="en-US" sz="3600" dirty="0">
                <a:solidFill>
                  <a:srgbClr val="FF0000"/>
                </a:solidFill>
              </a:rPr>
              <a:t>结构原理</a:t>
            </a:r>
            <a:endParaRPr lang="en-US" altLang="zh-CN" sz="3600" dirty="0">
              <a:solidFill>
                <a:srgbClr val="FF0000"/>
              </a:solidFill>
            </a:endParaRPr>
          </a:p>
          <a:p>
            <a:pPr marL="571500" indent="-571500">
              <a:buFont typeface="Arial" panose="020B0604020202020204" pitchFamily="34" charset="0"/>
              <a:buChar char="•"/>
            </a:pPr>
            <a:r>
              <a:rPr lang="zh-CN" altLang="en-US" sz="3600" dirty="0">
                <a:solidFill>
                  <a:srgbClr val="FF0000"/>
                </a:solidFill>
              </a:rPr>
              <a:t>应用</a:t>
            </a:r>
            <a:endParaRPr lang="en-US" altLang="zh-CN" sz="3600" dirty="0">
              <a:solidFill>
                <a:srgbClr val="FF0000"/>
              </a:solidFill>
            </a:endParaRPr>
          </a:p>
          <a:p>
            <a:pPr marL="457200" indent="-457200">
              <a:buFont typeface="Wingdings" panose="05000000000000000000" pitchFamily="2" charset="2"/>
              <a:buChar char="Ø"/>
            </a:pPr>
            <a:r>
              <a:rPr lang="zh-CN" altLang="en-US" sz="3600" dirty="0">
                <a:solidFill>
                  <a:schemeClr val="bg1">
                    <a:lumMod val="85000"/>
                  </a:schemeClr>
                </a:solidFill>
              </a:rPr>
              <a:t>应用举例</a:t>
            </a:r>
          </a:p>
        </p:txBody>
      </p:sp>
    </p:spTree>
    <p:extLst>
      <p:ext uri="{BB962C8B-B14F-4D97-AF65-F5344CB8AC3E}">
        <p14:creationId xmlns:p14="http://schemas.microsoft.com/office/powerpoint/2010/main" val="14408737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C56DC92-D4DA-4375-BCD3-5C87D718DA77}"/>
              </a:ext>
            </a:extLst>
          </p:cNvPr>
          <p:cNvSpPr/>
          <p:nvPr/>
        </p:nvSpPr>
        <p:spPr>
          <a:xfrm>
            <a:off x="6777245" y="5094185"/>
            <a:ext cx="1937837" cy="788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8FF0F6DA-AE53-47E1-96E4-F5161DF0D130}"/>
              </a:ext>
            </a:extLst>
          </p:cNvPr>
          <p:cNvPicPr>
            <a:picLocks noChangeAspect="1"/>
          </p:cNvPicPr>
          <p:nvPr/>
        </p:nvPicPr>
        <p:blipFill>
          <a:blip r:embed="rId2"/>
          <a:stretch>
            <a:fillRect/>
          </a:stretch>
        </p:blipFill>
        <p:spPr>
          <a:xfrm>
            <a:off x="2674017" y="1085176"/>
            <a:ext cx="3795965" cy="503812"/>
          </a:xfrm>
          <a:prstGeom prst="rect">
            <a:avLst/>
          </a:prstGeom>
        </p:spPr>
      </p:pic>
      <p:pic>
        <p:nvPicPr>
          <p:cNvPr id="7" name="图片 6">
            <a:extLst>
              <a:ext uri="{FF2B5EF4-FFF2-40B4-BE49-F238E27FC236}">
                <a16:creationId xmlns:a16="http://schemas.microsoft.com/office/drawing/2014/main" id="{D4E4E66F-4946-4D51-B49D-6E109A60C45A}"/>
              </a:ext>
            </a:extLst>
          </p:cNvPr>
          <p:cNvPicPr>
            <a:picLocks noChangeAspect="1"/>
          </p:cNvPicPr>
          <p:nvPr/>
        </p:nvPicPr>
        <p:blipFill>
          <a:blip r:embed="rId3"/>
          <a:stretch>
            <a:fillRect/>
          </a:stretch>
        </p:blipFill>
        <p:spPr>
          <a:xfrm>
            <a:off x="160264" y="1735733"/>
            <a:ext cx="8823470" cy="4527427"/>
          </a:xfrm>
          <a:prstGeom prst="rect">
            <a:avLst/>
          </a:prstGeom>
        </p:spPr>
      </p:pic>
    </p:spTree>
    <p:extLst>
      <p:ext uri="{BB962C8B-B14F-4D97-AF65-F5344CB8AC3E}">
        <p14:creationId xmlns:p14="http://schemas.microsoft.com/office/powerpoint/2010/main" val="1948598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C56DC92-D4DA-4375-BCD3-5C87D718DA77}"/>
              </a:ext>
            </a:extLst>
          </p:cNvPr>
          <p:cNvSpPr/>
          <p:nvPr/>
        </p:nvSpPr>
        <p:spPr>
          <a:xfrm>
            <a:off x="6777245" y="5094185"/>
            <a:ext cx="1937837" cy="788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69ACBF66-B0B0-4A44-9F28-5C68E620D1BB}"/>
              </a:ext>
            </a:extLst>
          </p:cNvPr>
          <p:cNvPicPr>
            <a:picLocks noChangeAspect="1"/>
          </p:cNvPicPr>
          <p:nvPr/>
        </p:nvPicPr>
        <p:blipFill>
          <a:blip r:embed="rId2"/>
          <a:stretch>
            <a:fillRect/>
          </a:stretch>
        </p:blipFill>
        <p:spPr>
          <a:xfrm>
            <a:off x="2231740" y="1154833"/>
            <a:ext cx="4123727" cy="2274167"/>
          </a:xfrm>
          <a:prstGeom prst="rect">
            <a:avLst/>
          </a:prstGeom>
        </p:spPr>
      </p:pic>
      <p:pic>
        <p:nvPicPr>
          <p:cNvPr id="6" name="图片 5">
            <a:extLst>
              <a:ext uri="{FF2B5EF4-FFF2-40B4-BE49-F238E27FC236}">
                <a16:creationId xmlns:a16="http://schemas.microsoft.com/office/drawing/2014/main" id="{5BFC6E9A-0E67-4AB0-A899-0B929932589F}"/>
              </a:ext>
            </a:extLst>
          </p:cNvPr>
          <p:cNvPicPr>
            <a:picLocks noChangeAspect="1"/>
          </p:cNvPicPr>
          <p:nvPr/>
        </p:nvPicPr>
        <p:blipFill>
          <a:blip r:embed="rId3"/>
          <a:stretch>
            <a:fillRect/>
          </a:stretch>
        </p:blipFill>
        <p:spPr>
          <a:xfrm>
            <a:off x="430573" y="3553695"/>
            <a:ext cx="8330027" cy="2710620"/>
          </a:xfrm>
          <a:prstGeom prst="rect">
            <a:avLst/>
          </a:prstGeom>
        </p:spPr>
      </p:pic>
    </p:spTree>
    <p:extLst>
      <p:ext uri="{BB962C8B-B14F-4D97-AF65-F5344CB8AC3E}">
        <p14:creationId xmlns:p14="http://schemas.microsoft.com/office/powerpoint/2010/main" val="2492009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C56DC92-D4DA-4375-BCD3-5C87D718DA77}"/>
              </a:ext>
            </a:extLst>
          </p:cNvPr>
          <p:cNvSpPr/>
          <p:nvPr/>
        </p:nvSpPr>
        <p:spPr>
          <a:xfrm>
            <a:off x="6777245" y="5094185"/>
            <a:ext cx="1937837" cy="788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AB856E24-ED37-4E4A-AFBC-4BE006DA0515}"/>
              </a:ext>
            </a:extLst>
          </p:cNvPr>
          <p:cNvPicPr>
            <a:picLocks noChangeAspect="1"/>
          </p:cNvPicPr>
          <p:nvPr/>
        </p:nvPicPr>
        <p:blipFill>
          <a:blip r:embed="rId2"/>
          <a:stretch>
            <a:fillRect/>
          </a:stretch>
        </p:blipFill>
        <p:spPr>
          <a:xfrm>
            <a:off x="2516497" y="1178750"/>
            <a:ext cx="3135623" cy="549096"/>
          </a:xfrm>
          <a:prstGeom prst="rect">
            <a:avLst/>
          </a:prstGeom>
        </p:spPr>
      </p:pic>
      <p:pic>
        <p:nvPicPr>
          <p:cNvPr id="6" name="图片 5">
            <a:extLst>
              <a:ext uri="{FF2B5EF4-FFF2-40B4-BE49-F238E27FC236}">
                <a16:creationId xmlns:a16="http://schemas.microsoft.com/office/drawing/2014/main" id="{048EA918-A279-424D-B285-63C3015ACEF2}"/>
              </a:ext>
            </a:extLst>
          </p:cNvPr>
          <p:cNvPicPr>
            <a:picLocks noChangeAspect="1"/>
          </p:cNvPicPr>
          <p:nvPr/>
        </p:nvPicPr>
        <p:blipFill>
          <a:blip r:embed="rId3"/>
          <a:stretch>
            <a:fillRect/>
          </a:stretch>
        </p:blipFill>
        <p:spPr>
          <a:xfrm>
            <a:off x="428917" y="1968129"/>
            <a:ext cx="8418557" cy="3757891"/>
          </a:xfrm>
          <a:prstGeom prst="rect">
            <a:avLst/>
          </a:prstGeom>
        </p:spPr>
      </p:pic>
    </p:spTree>
    <p:extLst>
      <p:ext uri="{BB962C8B-B14F-4D97-AF65-F5344CB8AC3E}">
        <p14:creationId xmlns:p14="http://schemas.microsoft.com/office/powerpoint/2010/main" val="2235028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C56DC92-D4DA-4375-BCD3-5C87D718DA77}"/>
              </a:ext>
            </a:extLst>
          </p:cNvPr>
          <p:cNvSpPr/>
          <p:nvPr/>
        </p:nvSpPr>
        <p:spPr>
          <a:xfrm>
            <a:off x="6777245" y="5094185"/>
            <a:ext cx="1937837" cy="788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B7D3464F-AF94-416D-863B-C791ECB434B1}"/>
              </a:ext>
            </a:extLst>
          </p:cNvPr>
          <p:cNvPicPr>
            <a:picLocks noChangeAspect="1"/>
          </p:cNvPicPr>
          <p:nvPr/>
        </p:nvPicPr>
        <p:blipFill>
          <a:blip r:embed="rId2"/>
          <a:stretch>
            <a:fillRect/>
          </a:stretch>
        </p:blipFill>
        <p:spPr>
          <a:xfrm>
            <a:off x="2767721" y="1181961"/>
            <a:ext cx="3289444" cy="562565"/>
          </a:xfrm>
          <a:prstGeom prst="rect">
            <a:avLst/>
          </a:prstGeom>
        </p:spPr>
      </p:pic>
      <p:pic>
        <p:nvPicPr>
          <p:cNvPr id="6" name="图片 5">
            <a:extLst>
              <a:ext uri="{FF2B5EF4-FFF2-40B4-BE49-F238E27FC236}">
                <a16:creationId xmlns:a16="http://schemas.microsoft.com/office/drawing/2014/main" id="{28BF9228-6031-43E8-9B4F-0542F0F6B635}"/>
              </a:ext>
            </a:extLst>
          </p:cNvPr>
          <p:cNvPicPr>
            <a:picLocks noChangeAspect="1"/>
          </p:cNvPicPr>
          <p:nvPr/>
        </p:nvPicPr>
        <p:blipFill>
          <a:blip r:embed="rId3"/>
          <a:stretch>
            <a:fillRect/>
          </a:stretch>
        </p:blipFill>
        <p:spPr>
          <a:xfrm>
            <a:off x="428918" y="1970253"/>
            <a:ext cx="8212713" cy="4159047"/>
          </a:xfrm>
          <a:prstGeom prst="rect">
            <a:avLst/>
          </a:prstGeom>
        </p:spPr>
      </p:pic>
    </p:spTree>
    <p:extLst>
      <p:ext uri="{BB962C8B-B14F-4D97-AF65-F5344CB8AC3E}">
        <p14:creationId xmlns:p14="http://schemas.microsoft.com/office/powerpoint/2010/main" val="2030015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DE0F05A-D2A7-46CB-994E-1DCA8F56CE80}"/>
              </a:ext>
            </a:extLst>
          </p:cNvPr>
          <p:cNvPicPr>
            <a:picLocks noChangeAspect="1"/>
          </p:cNvPicPr>
          <p:nvPr/>
        </p:nvPicPr>
        <p:blipFill>
          <a:blip r:embed="rId2"/>
          <a:stretch>
            <a:fillRect/>
          </a:stretch>
        </p:blipFill>
        <p:spPr>
          <a:xfrm>
            <a:off x="45721" y="1223755"/>
            <a:ext cx="6056450" cy="362903"/>
          </a:xfrm>
          <a:prstGeom prst="rect">
            <a:avLst/>
          </a:prstGeom>
        </p:spPr>
      </p:pic>
      <p:pic>
        <p:nvPicPr>
          <p:cNvPr id="6" name="图片 5">
            <a:extLst>
              <a:ext uri="{FF2B5EF4-FFF2-40B4-BE49-F238E27FC236}">
                <a16:creationId xmlns:a16="http://schemas.microsoft.com/office/drawing/2014/main" id="{E9224187-09B6-4D52-BFEA-B39D8CE0474D}"/>
              </a:ext>
            </a:extLst>
          </p:cNvPr>
          <p:cNvPicPr>
            <a:picLocks noChangeAspect="1"/>
          </p:cNvPicPr>
          <p:nvPr/>
        </p:nvPicPr>
        <p:blipFill>
          <a:blip r:embed="rId3"/>
          <a:stretch>
            <a:fillRect/>
          </a:stretch>
        </p:blipFill>
        <p:spPr>
          <a:xfrm>
            <a:off x="881590" y="1608333"/>
            <a:ext cx="7128612" cy="4727785"/>
          </a:xfrm>
          <a:prstGeom prst="rect">
            <a:avLst/>
          </a:prstGeom>
        </p:spPr>
      </p:pic>
    </p:spTree>
    <p:extLst>
      <p:ext uri="{BB962C8B-B14F-4D97-AF65-F5344CB8AC3E}">
        <p14:creationId xmlns:p14="http://schemas.microsoft.com/office/powerpoint/2010/main" val="487103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E2F03006-AF84-4B91-B3AC-1FCAA1A79DA1}"/>
              </a:ext>
            </a:extLst>
          </p:cNvPr>
          <p:cNvSpPr>
            <a:spLocks noChangeArrowheads="1"/>
          </p:cNvSpPr>
          <p:nvPr/>
        </p:nvSpPr>
        <p:spPr bwMode="auto">
          <a:xfrm>
            <a:off x="0" y="292100"/>
            <a:ext cx="6192180" cy="646331"/>
          </a:xfrm>
          <a:prstGeom prst="rect">
            <a:avLst/>
          </a:prstGeom>
          <a:solidFill>
            <a:schemeClr val="tx2"/>
          </a:solidFill>
          <a:ln w="9525">
            <a:noFill/>
            <a:miter lim="800000"/>
            <a:headEnd/>
            <a:tailEnd/>
          </a:ln>
          <a:effectLst/>
        </p:spPr>
        <p:txBody>
          <a:bodyPr wrap="square">
            <a:spAutoFit/>
          </a:bodyPr>
          <a:lstStyle/>
          <a:p>
            <a:pPr eaLnBrk="1" hangingPunct="1">
              <a:defRPr/>
            </a:pPr>
            <a:r>
              <a:rPr lang="zh-CN" altLang="en-US" sz="3600" dirty="0">
                <a:solidFill>
                  <a:schemeClr val="bg1"/>
                </a:solidFill>
                <a:latin typeface="微软雅黑" pitchFamily="34" charset="-122"/>
                <a:ea typeface="微软雅黑" pitchFamily="34" charset="-122"/>
              </a:rPr>
              <a:t>第四章：电感式传感器  </a:t>
            </a:r>
            <a:endParaRPr lang="zh-CN" altLang="en-US" sz="3600" dirty="0">
              <a:solidFill>
                <a:schemeClr val="bg1"/>
              </a:solidFill>
              <a:latin typeface="+mn-ea"/>
              <a:ea typeface="+mn-ea"/>
              <a:cs typeface="Arial" pitchFamily="34" charset="0"/>
            </a:endParaRPr>
          </a:p>
        </p:txBody>
      </p:sp>
      <p:pic>
        <p:nvPicPr>
          <p:cNvPr id="4" name="图片 3">
            <a:extLst>
              <a:ext uri="{FF2B5EF4-FFF2-40B4-BE49-F238E27FC236}">
                <a16:creationId xmlns:a16="http://schemas.microsoft.com/office/drawing/2014/main" id="{6B81EE1D-7110-4B8D-B0F0-D70D25916084}"/>
              </a:ext>
            </a:extLst>
          </p:cNvPr>
          <p:cNvPicPr>
            <a:picLocks noChangeAspect="1"/>
          </p:cNvPicPr>
          <p:nvPr/>
        </p:nvPicPr>
        <p:blipFill>
          <a:blip r:embed="rId3"/>
          <a:stretch>
            <a:fillRect/>
          </a:stretch>
        </p:blipFill>
        <p:spPr>
          <a:xfrm>
            <a:off x="695165" y="1493785"/>
            <a:ext cx="7753670" cy="4140460"/>
          </a:xfrm>
          <a:prstGeom prst="rect">
            <a:avLst/>
          </a:prstGeom>
        </p:spPr>
      </p:pic>
    </p:spTree>
    <p:extLst>
      <p:ext uri="{BB962C8B-B14F-4D97-AF65-F5344CB8AC3E}">
        <p14:creationId xmlns:p14="http://schemas.microsoft.com/office/powerpoint/2010/main" val="401820635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EA5D0309-B9E9-47F0-AC5B-A7E8122BF9B2}"/>
              </a:ext>
            </a:extLst>
          </p:cNvPr>
          <p:cNvPicPr>
            <a:picLocks noChangeAspect="1"/>
          </p:cNvPicPr>
          <p:nvPr/>
        </p:nvPicPr>
        <p:blipFill>
          <a:blip r:embed="rId2"/>
          <a:stretch>
            <a:fillRect/>
          </a:stretch>
        </p:blipFill>
        <p:spPr>
          <a:xfrm>
            <a:off x="2726795" y="1155326"/>
            <a:ext cx="3388245" cy="577902"/>
          </a:xfrm>
          <a:prstGeom prst="rect">
            <a:avLst/>
          </a:prstGeom>
        </p:spPr>
      </p:pic>
      <p:pic>
        <p:nvPicPr>
          <p:cNvPr id="8" name="图片 7">
            <a:extLst>
              <a:ext uri="{FF2B5EF4-FFF2-40B4-BE49-F238E27FC236}">
                <a16:creationId xmlns:a16="http://schemas.microsoft.com/office/drawing/2014/main" id="{EA3008FE-879F-46BF-BE15-64E2B0D0D12D}"/>
              </a:ext>
            </a:extLst>
          </p:cNvPr>
          <p:cNvPicPr>
            <a:picLocks noChangeAspect="1"/>
          </p:cNvPicPr>
          <p:nvPr/>
        </p:nvPicPr>
        <p:blipFill>
          <a:blip r:embed="rId3"/>
          <a:stretch>
            <a:fillRect/>
          </a:stretch>
        </p:blipFill>
        <p:spPr>
          <a:xfrm>
            <a:off x="134680" y="1950123"/>
            <a:ext cx="8874640" cy="3425171"/>
          </a:xfrm>
          <a:prstGeom prst="rect">
            <a:avLst/>
          </a:prstGeom>
        </p:spPr>
      </p:pic>
    </p:spTree>
    <p:extLst>
      <p:ext uri="{BB962C8B-B14F-4D97-AF65-F5344CB8AC3E}">
        <p14:creationId xmlns:p14="http://schemas.microsoft.com/office/powerpoint/2010/main" val="16058177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5CEE9B-3006-4561-B85B-E8D3E6235487}"/>
              </a:ext>
            </a:extLst>
          </p:cNvPr>
          <p:cNvPicPr>
            <a:picLocks noChangeAspect="1"/>
          </p:cNvPicPr>
          <p:nvPr/>
        </p:nvPicPr>
        <p:blipFill>
          <a:blip r:embed="rId2"/>
          <a:stretch>
            <a:fillRect/>
          </a:stretch>
        </p:blipFill>
        <p:spPr>
          <a:xfrm>
            <a:off x="2591781" y="1088741"/>
            <a:ext cx="3600400" cy="558966"/>
          </a:xfrm>
          <a:prstGeom prst="rect">
            <a:avLst/>
          </a:prstGeom>
        </p:spPr>
      </p:pic>
      <p:pic>
        <p:nvPicPr>
          <p:cNvPr id="6" name="图片 5">
            <a:extLst>
              <a:ext uri="{FF2B5EF4-FFF2-40B4-BE49-F238E27FC236}">
                <a16:creationId xmlns:a16="http://schemas.microsoft.com/office/drawing/2014/main" id="{A8B48DE5-65BA-4547-9048-68A5A8B38A8F}"/>
              </a:ext>
            </a:extLst>
          </p:cNvPr>
          <p:cNvPicPr>
            <a:picLocks noChangeAspect="1"/>
          </p:cNvPicPr>
          <p:nvPr/>
        </p:nvPicPr>
        <p:blipFill>
          <a:blip r:embed="rId3"/>
          <a:stretch>
            <a:fillRect/>
          </a:stretch>
        </p:blipFill>
        <p:spPr>
          <a:xfrm>
            <a:off x="211183" y="1765124"/>
            <a:ext cx="9019298" cy="4278957"/>
          </a:xfrm>
          <a:prstGeom prst="rect">
            <a:avLst/>
          </a:prstGeom>
        </p:spPr>
      </p:pic>
    </p:spTree>
    <p:extLst>
      <p:ext uri="{BB962C8B-B14F-4D97-AF65-F5344CB8AC3E}">
        <p14:creationId xmlns:p14="http://schemas.microsoft.com/office/powerpoint/2010/main" val="513835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5CEE9B-3006-4561-B85B-E8D3E6235487}"/>
              </a:ext>
            </a:extLst>
          </p:cNvPr>
          <p:cNvPicPr>
            <a:picLocks noChangeAspect="1"/>
          </p:cNvPicPr>
          <p:nvPr/>
        </p:nvPicPr>
        <p:blipFill>
          <a:blip r:embed="rId2"/>
          <a:stretch>
            <a:fillRect/>
          </a:stretch>
        </p:blipFill>
        <p:spPr>
          <a:xfrm>
            <a:off x="2591781" y="1088741"/>
            <a:ext cx="3600400" cy="558966"/>
          </a:xfrm>
          <a:prstGeom prst="rect">
            <a:avLst/>
          </a:prstGeom>
        </p:spPr>
      </p:pic>
      <p:pic>
        <p:nvPicPr>
          <p:cNvPr id="9" name="图片 8">
            <a:extLst>
              <a:ext uri="{FF2B5EF4-FFF2-40B4-BE49-F238E27FC236}">
                <a16:creationId xmlns:a16="http://schemas.microsoft.com/office/drawing/2014/main" id="{D7F0A8B5-511F-41E7-AA0B-150EDB0138CE}"/>
              </a:ext>
            </a:extLst>
          </p:cNvPr>
          <p:cNvPicPr>
            <a:picLocks noChangeAspect="1"/>
          </p:cNvPicPr>
          <p:nvPr/>
        </p:nvPicPr>
        <p:blipFill>
          <a:blip r:embed="rId3"/>
          <a:stretch>
            <a:fillRect/>
          </a:stretch>
        </p:blipFill>
        <p:spPr>
          <a:xfrm>
            <a:off x="244186" y="1785862"/>
            <a:ext cx="8655628" cy="4181844"/>
          </a:xfrm>
          <a:prstGeom prst="rect">
            <a:avLst/>
          </a:prstGeom>
        </p:spPr>
      </p:pic>
    </p:spTree>
    <p:extLst>
      <p:ext uri="{BB962C8B-B14F-4D97-AF65-F5344CB8AC3E}">
        <p14:creationId xmlns:p14="http://schemas.microsoft.com/office/powerpoint/2010/main" val="476713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5CEE9B-3006-4561-B85B-E8D3E6235487}"/>
              </a:ext>
            </a:extLst>
          </p:cNvPr>
          <p:cNvPicPr>
            <a:picLocks noChangeAspect="1"/>
          </p:cNvPicPr>
          <p:nvPr/>
        </p:nvPicPr>
        <p:blipFill>
          <a:blip r:embed="rId2"/>
          <a:stretch>
            <a:fillRect/>
          </a:stretch>
        </p:blipFill>
        <p:spPr>
          <a:xfrm>
            <a:off x="2591781" y="1088741"/>
            <a:ext cx="3600400" cy="558966"/>
          </a:xfrm>
          <a:prstGeom prst="rect">
            <a:avLst/>
          </a:prstGeom>
        </p:spPr>
      </p:pic>
      <p:pic>
        <p:nvPicPr>
          <p:cNvPr id="6" name="图片 5">
            <a:extLst>
              <a:ext uri="{FF2B5EF4-FFF2-40B4-BE49-F238E27FC236}">
                <a16:creationId xmlns:a16="http://schemas.microsoft.com/office/drawing/2014/main" id="{42889FF1-0DFC-41A4-B28B-AB8508E8E273}"/>
              </a:ext>
            </a:extLst>
          </p:cNvPr>
          <p:cNvPicPr>
            <a:picLocks noChangeAspect="1"/>
          </p:cNvPicPr>
          <p:nvPr/>
        </p:nvPicPr>
        <p:blipFill>
          <a:blip r:embed="rId3"/>
          <a:stretch>
            <a:fillRect/>
          </a:stretch>
        </p:blipFill>
        <p:spPr>
          <a:xfrm>
            <a:off x="423519" y="1783480"/>
            <a:ext cx="8296962" cy="4260602"/>
          </a:xfrm>
          <a:prstGeom prst="rect">
            <a:avLst/>
          </a:prstGeom>
        </p:spPr>
      </p:pic>
    </p:spTree>
    <p:extLst>
      <p:ext uri="{BB962C8B-B14F-4D97-AF65-F5344CB8AC3E}">
        <p14:creationId xmlns:p14="http://schemas.microsoft.com/office/powerpoint/2010/main" val="32790493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EFD8850-EB80-4CAE-A925-CCB077EAD491}"/>
              </a:ext>
            </a:extLst>
          </p:cNvPr>
          <p:cNvPicPr>
            <a:picLocks noChangeAspect="1"/>
          </p:cNvPicPr>
          <p:nvPr/>
        </p:nvPicPr>
        <p:blipFill>
          <a:blip r:embed="rId2"/>
          <a:stretch>
            <a:fillRect/>
          </a:stretch>
        </p:blipFill>
        <p:spPr>
          <a:xfrm>
            <a:off x="206514" y="1313765"/>
            <a:ext cx="8773469" cy="3330370"/>
          </a:xfrm>
          <a:prstGeom prst="rect">
            <a:avLst/>
          </a:prstGeom>
        </p:spPr>
      </p:pic>
    </p:spTree>
    <p:extLst>
      <p:ext uri="{BB962C8B-B14F-4D97-AF65-F5344CB8AC3E}">
        <p14:creationId xmlns:p14="http://schemas.microsoft.com/office/powerpoint/2010/main" val="21493948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E3AD938-225D-4A43-A7C0-258F23311AFB}"/>
              </a:ext>
            </a:extLst>
          </p:cNvPr>
          <p:cNvPicPr>
            <a:picLocks noChangeAspect="1"/>
          </p:cNvPicPr>
          <p:nvPr/>
        </p:nvPicPr>
        <p:blipFill>
          <a:blip r:embed="rId2"/>
          <a:stretch>
            <a:fillRect/>
          </a:stretch>
        </p:blipFill>
        <p:spPr>
          <a:xfrm>
            <a:off x="2591781" y="1088741"/>
            <a:ext cx="3600400" cy="558966"/>
          </a:xfrm>
          <a:prstGeom prst="rect">
            <a:avLst/>
          </a:prstGeom>
        </p:spPr>
      </p:pic>
      <p:pic>
        <p:nvPicPr>
          <p:cNvPr id="6" name="图片 5">
            <a:extLst>
              <a:ext uri="{FF2B5EF4-FFF2-40B4-BE49-F238E27FC236}">
                <a16:creationId xmlns:a16="http://schemas.microsoft.com/office/drawing/2014/main" id="{333A3B55-E0E2-40C4-BAA7-EFBF835D262A}"/>
              </a:ext>
            </a:extLst>
          </p:cNvPr>
          <p:cNvPicPr>
            <a:picLocks noChangeAspect="1"/>
          </p:cNvPicPr>
          <p:nvPr/>
        </p:nvPicPr>
        <p:blipFill>
          <a:blip r:embed="rId3"/>
          <a:stretch>
            <a:fillRect/>
          </a:stretch>
        </p:blipFill>
        <p:spPr>
          <a:xfrm>
            <a:off x="143429" y="1647707"/>
            <a:ext cx="4428571" cy="457143"/>
          </a:xfrm>
          <a:prstGeom prst="rect">
            <a:avLst/>
          </a:prstGeom>
        </p:spPr>
      </p:pic>
      <p:pic>
        <p:nvPicPr>
          <p:cNvPr id="7" name="图片 6">
            <a:extLst>
              <a:ext uri="{FF2B5EF4-FFF2-40B4-BE49-F238E27FC236}">
                <a16:creationId xmlns:a16="http://schemas.microsoft.com/office/drawing/2014/main" id="{8ABD4993-F8B7-4445-8278-B034130E2C66}"/>
              </a:ext>
            </a:extLst>
          </p:cNvPr>
          <p:cNvPicPr>
            <a:picLocks noChangeAspect="1"/>
          </p:cNvPicPr>
          <p:nvPr/>
        </p:nvPicPr>
        <p:blipFill>
          <a:blip r:embed="rId4"/>
          <a:stretch>
            <a:fillRect/>
          </a:stretch>
        </p:blipFill>
        <p:spPr>
          <a:xfrm>
            <a:off x="161510" y="2179564"/>
            <a:ext cx="8820980" cy="4442450"/>
          </a:xfrm>
          <a:prstGeom prst="rect">
            <a:avLst/>
          </a:prstGeom>
        </p:spPr>
      </p:pic>
    </p:spTree>
    <p:extLst>
      <p:ext uri="{BB962C8B-B14F-4D97-AF65-F5344CB8AC3E}">
        <p14:creationId xmlns:p14="http://schemas.microsoft.com/office/powerpoint/2010/main" val="547127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pic>
        <p:nvPicPr>
          <p:cNvPr id="5" name="图片 4">
            <a:extLst>
              <a:ext uri="{FF2B5EF4-FFF2-40B4-BE49-F238E27FC236}">
                <a16:creationId xmlns:a16="http://schemas.microsoft.com/office/drawing/2014/main" id="{67AADB58-1724-44DE-8957-67A606228530}"/>
              </a:ext>
            </a:extLst>
          </p:cNvPr>
          <p:cNvPicPr>
            <a:picLocks noChangeAspect="1"/>
          </p:cNvPicPr>
          <p:nvPr/>
        </p:nvPicPr>
        <p:blipFill>
          <a:blip r:embed="rId2"/>
          <a:stretch>
            <a:fillRect/>
          </a:stretch>
        </p:blipFill>
        <p:spPr>
          <a:xfrm>
            <a:off x="1826695" y="1178750"/>
            <a:ext cx="5265585" cy="535916"/>
          </a:xfrm>
          <a:prstGeom prst="rect">
            <a:avLst/>
          </a:prstGeom>
        </p:spPr>
      </p:pic>
      <p:pic>
        <p:nvPicPr>
          <p:cNvPr id="6" name="图片 5">
            <a:extLst>
              <a:ext uri="{FF2B5EF4-FFF2-40B4-BE49-F238E27FC236}">
                <a16:creationId xmlns:a16="http://schemas.microsoft.com/office/drawing/2014/main" id="{A96E5E68-AE35-41B2-A89C-1335924FC9E1}"/>
              </a:ext>
            </a:extLst>
          </p:cNvPr>
          <p:cNvPicPr>
            <a:picLocks noChangeAspect="1"/>
          </p:cNvPicPr>
          <p:nvPr/>
        </p:nvPicPr>
        <p:blipFill>
          <a:blip r:embed="rId3"/>
          <a:stretch>
            <a:fillRect/>
          </a:stretch>
        </p:blipFill>
        <p:spPr>
          <a:xfrm>
            <a:off x="135398" y="1879799"/>
            <a:ext cx="8873204" cy="3799451"/>
          </a:xfrm>
          <a:prstGeom prst="rect">
            <a:avLst/>
          </a:prstGeom>
        </p:spPr>
      </p:pic>
    </p:spTree>
    <p:extLst>
      <p:ext uri="{BB962C8B-B14F-4D97-AF65-F5344CB8AC3E}">
        <p14:creationId xmlns:p14="http://schemas.microsoft.com/office/powerpoint/2010/main" val="2314557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F4C4959-295E-4E48-B5F4-115F99C61B8C}"/>
              </a:ext>
            </a:extLst>
          </p:cNvPr>
          <p:cNvPicPr>
            <a:picLocks noChangeAspect="1"/>
          </p:cNvPicPr>
          <p:nvPr/>
        </p:nvPicPr>
        <p:blipFill>
          <a:blip r:embed="rId2"/>
          <a:stretch>
            <a:fillRect/>
          </a:stretch>
        </p:blipFill>
        <p:spPr>
          <a:xfrm>
            <a:off x="377042" y="1342599"/>
            <a:ext cx="8389916" cy="4172801"/>
          </a:xfrm>
          <a:prstGeom prst="rect">
            <a:avLst/>
          </a:prstGeom>
        </p:spPr>
      </p:pic>
    </p:spTree>
    <p:extLst>
      <p:ext uri="{BB962C8B-B14F-4D97-AF65-F5344CB8AC3E}">
        <p14:creationId xmlns:p14="http://schemas.microsoft.com/office/powerpoint/2010/main" val="4065360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A07FEE3-4BF5-46BE-ACC6-FB25A8639E7D}"/>
              </a:ext>
            </a:extLst>
          </p:cNvPr>
          <p:cNvPicPr>
            <a:picLocks noChangeAspect="1"/>
          </p:cNvPicPr>
          <p:nvPr/>
        </p:nvPicPr>
        <p:blipFill>
          <a:blip r:embed="rId2"/>
          <a:stretch>
            <a:fillRect/>
          </a:stretch>
        </p:blipFill>
        <p:spPr>
          <a:xfrm>
            <a:off x="260270" y="1323188"/>
            <a:ext cx="8623460" cy="4000178"/>
          </a:xfrm>
          <a:prstGeom prst="rect">
            <a:avLst/>
          </a:prstGeom>
        </p:spPr>
      </p:pic>
    </p:spTree>
    <p:extLst>
      <p:ext uri="{BB962C8B-B14F-4D97-AF65-F5344CB8AC3E}">
        <p14:creationId xmlns:p14="http://schemas.microsoft.com/office/powerpoint/2010/main" val="4666620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89D9848-8FEF-47A9-9637-557B9F0DF525}"/>
              </a:ext>
            </a:extLst>
          </p:cNvPr>
          <p:cNvPicPr>
            <a:picLocks noChangeAspect="1"/>
          </p:cNvPicPr>
          <p:nvPr/>
        </p:nvPicPr>
        <p:blipFill>
          <a:blip r:embed="rId2"/>
          <a:stretch>
            <a:fillRect/>
          </a:stretch>
        </p:blipFill>
        <p:spPr>
          <a:xfrm>
            <a:off x="3430950" y="1403211"/>
            <a:ext cx="1771429" cy="571429"/>
          </a:xfrm>
          <a:prstGeom prst="rect">
            <a:avLst/>
          </a:prstGeom>
        </p:spPr>
      </p:pic>
      <p:pic>
        <p:nvPicPr>
          <p:cNvPr id="6" name="图片 5">
            <a:extLst>
              <a:ext uri="{FF2B5EF4-FFF2-40B4-BE49-F238E27FC236}">
                <a16:creationId xmlns:a16="http://schemas.microsoft.com/office/drawing/2014/main" id="{81002D51-D932-434E-8E67-1C624145E0E6}"/>
              </a:ext>
            </a:extLst>
          </p:cNvPr>
          <p:cNvPicPr>
            <a:picLocks noChangeAspect="1"/>
          </p:cNvPicPr>
          <p:nvPr/>
        </p:nvPicPr>
        <p:blipFill>
          <a:blip r:embed="rId3"/>
          <a:stretch>
            <a:fillRect/>
          </a:stretch>
        </p:blipFill>
        <p:spPr>
          <a:xfrm>
            <a:off x="486857" y="2423043"/>
            <a:ext cx="8657143" cy="4142857"/>
          </a:xfrm>
          <a:prstGeom prst="rect">
            <a:avLst/>
          </a:prstGeom>
        </p:spPr>
      </p:pic>
    </p:spTree>
    <p:extLst>
      <p:ext uri="{BB962C8B-B14F-4D97-AF65-F5344CB8AC3E}">
        <p14:creationId xmlns:p14="http://schemas.microsoft.com/office/powerpoint/2010/main" val="259793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zh-CN" altLang="en-US" sz="3600" dirty="0">
                <a:solidFill>
                  <a:schemeClr val="bg1"/>
                </a:solidFill>
                <a:latin typeface="微软雅黑" pitchFamily="34" charset="-122"/>
                <a:ea typeface="微软雅黑" pitchFamily="34" charset="-122"/>
              </a:rPr>
              <a:t>第四章：电感式传感器  </a:t>
            </a:r>
            <a:endParaRPr lang="zh-CN" altLang="en-US" sz="3600" dirty="0">
              <a:solidFill>
                <a:schemeClr val="bg1"/>
              </a:solidFill>
              <a:latin typeface="+mn-ea"/>
              <a:ea typeface="+mn-ea"/>
              <a:cs typeface="Arial" pitchFamily="34" charset="0"/>
            </a:endParaRPr>
          </a:p>
        </p:txBody>
      </p:sp>
      <p:sp>
        <p:nvSpPr>
          <p:cNvPr id="8" name="文本框 7">
            <a:extLst>
              <a:ext uri="{FF2B5EF4-FFF2-40B4-BE49-F238E27FC236}">
                <a16:creationId xmlns:a16="http://schemas.microsoft.com/office/drawing/2014/main" id="{B5A4B182-B571-444A-B6A6-55D57935CF29}"/>
              </a:ext>
            </a:extLst>
          </p:cNvPr>
          <p:cNvSpPr txBox="1"/>
          <p:nvPr/>
        </p:nvSpPr>
        <p:spPr>
          <a:xfrm>
            <a:off x="251520" y="1358770"/>
            <a:ext cx="7830870" cy="2308324"/>
          </a:xfrm>
          <a:prstGeom prst="rect">
            <a:avLst/>
          </a:prstGeom>
          <a:noFill/>
        </p:spPr>
        <p:txBody>
          <a:bodyPr wrap="square">
            <a:spAutoFit/>
          </a:bodyPr>
          <a:lstStyle/>
          <a:p>
            <a:pPr marL="457200" indent="-457200">
              <a:buFont typeface="Wingdings" panose="05000000000000000000" pitchFamily="2" charset="2"/>
              <a:buChar char="Ø"/>
            </a:pPr>
            <a:r>
              <a:rPr lang="zh-CN" altLang="en-US" sz="3600" dirty="0">
                <a:solidFill>
                  <a:srgbClr val="FF0000"/>
                </a:solidFill>
              </a:rPr>
              <a:t>自感式传感器</a:t>
            </a:r>
            <a:endParaRPr lang="en-US" altLang="zh-CN" sz="3600" dirty="0">
              <a:solidFill>
                <a:srgbClr val="FF0000"/>
              </a:solidFill>
            </a:endParaRPr>
          </a:p>
          <a:p>
            <a:pPr marL="457200" indent="-457200">
              <a:buFont typeface="Wingdings" panose="05000000000000000000" pitchFamily="2" charset="2"/>
              <a:buChar char="Ø"/>
            </a:pPr>
            <a:r>
              <a:rPr lang="zh-CN" altLang="en-US" sz="3600" dirty="0">
                <a:solidFill>
                  <a:srgbClr val="FF0000"/>
                </a:solidFill>
              </a:rPr>
              <a:t>差动式变压器</a:t>
            </a:r>
            <a:endParaRPr lang="en-US" altLang="zh-CN" sz="3600" dirty="0">
              <a:solidFill>
                <a:srgbClr val="FF0000"/>
              </a:solidFill>
            </a:endParaRPr>
          </a:p>
          <a:p>
            <a:pPr marL="457200" indent="-457200">
              <a:buFont typeface="Wingdings" panose="05000000000000000000" pitchFamily="2" charset="2"/>
              <a:buChar char="Ø"/>
            </a:pPr>
            <a:r>
              <a:rPr lang="zh-CN" altLang="en-US" sz="3600" dirty="0">
                <a:solidFill>
                  <a:srgbClr val="FF0000"/>
                </a:solidFill>
              </a:rPr>
              <a:t>电涡流式传感器</a:t>
            </a:r>
            <a:endParaRPr lang="en-US" altLang="zh-CN" sz="3600" dirty="0">
              <a:solidFill>
                <a:srgbClr val="FF0000"/>
              </a:solidFill>
            </a:endParaRPr>
          </a:p>
          <a:p>
            <a:pPr marL="457200" indent="-457200">
              <a:buFont typeface="Wingdings" panose="05000000000000000000" pitchFamily="2" charset="2"/>
              <a:buChar char="Ø"/>
            </a:pPr>
            <a:r>
              <a:rPr lang="zh-CN" altLang="en-US" sz="3600" dirty="0">
                <a:solidFill>
                  <a:srgbClr val="FF0000"/>
                </a:solidFill>
              </a:rPr>
              <a:t>应用举例</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624659D-5638-4117-B65B-C9CF5E055F8F}"/>
              </a:ext>
            </a:extLst>
          </p:cNvPr>
          <p:cNvPicPr>
            <a:picLocks noChangeAspect="1"/>
          </p:cNvPicPr>
          <p:nvPr/>
        </p:nvPicPr>
        <p:blipFill>
          <a:blip r:embed="rId2"/>
          <a:stretch>
            <a:fillRect/>
          </a:stretch>
        </p:blipFill>
        <p:spPr>
          <a:xfrm>
            <a:off x="1871700" y="1169408"/>
            <a:ext cx="5090580" cy="5406237"/>
          </a:xfrm>
          <a:prstGeom prst="rect">
            <a:avLst/>
          </a:prstGeom>
        </p:spPr>
      </p:pic>
    </p:spTree>
    <p:extLst>
      <p:ext uri="{BB962C8B-B14F-4D97-AF65-F5344CB8AC3E}">
        <p14:creationId xmlns:p14="http://schemas.microsoft.com/office/powerpoint/2010/main" val="792316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83077D7C-D85E-4B14-8005-7932D5752629}"/>
              </a:ext>
            </a:extLst>
          </p:cNvPr>
          <p:cNvPicPr>
            <a:picLocks noChangeAspect="1"/>
          </p:cNvPicPr>
          <p:nvPr/>
        </p:nvPicPr>
        <p:blipFill>
          <a:blip r:embed="rId2"/>
          <a:stretch>
            <a:fillRect/>
          </a:stretch>
        </p:blipFill>
        <p:spPr>
          <a:xfrm>
            <a:off x="595809" y="1051614"/>
            <a:ext cx="7952381" cy="5514286"/>
          </a:xfrm>
          <a:prstGeom prst="rect">
            <a:avLst/>
          </a:prstGeom>
        </p:spPr>
      </p:pic>
    </p:spTree>
    <p:extLst>
      <p:ext uri="{BB962C8B-B14F-4D97-AF65-F5344CB8AC3E}">
        <p14:creationId xmlns:p14="http://schemas.microsoft.com/office/powerpoint/2010/main" val="21493459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en-US" altLang="zh-CN" sz="3600" dirty="0">
                <a:solidFill>
                  <a:schemeClr val="bg1"/>
                </a:solidFill>
                <a:latin typeface="微软雅黑" pitchFamily="34" charset="-122"/>
                <a:ea typeface="微软雅黑" pitchFamily="34" charset="-122"/>
              </a:rPr>
              <a:t>4.3 </a:t>
            </a:r>
            <a:r>
              <a:rPr lang="zh-CN" altLang="en-US" sz="3600" dirty="0">
                <a:solidFill>
                  <a:schemeClr val="bg1"/>
                </a:solidFill>
                <a:latin typeface="微软雅黑" pitchFamily="34" charset="-122"/>
                <a:ea typeface="微软雅黑" pitchFamily="34" charset="-122"/>
              </a:rPr>
              <a:t>电涡流式传感器</a:t>
            </a:r>
            <a:endParaRPr lang="zh-CN" altLang="en-US" sz="3600" dirty="0">
              <a:solidFill>
                <a:schemeClr val="bg1"/>
              </a:solidFill>
              <a:latin typeface="+mn-ea"/>
              <a:ea typeface="+mn-ea"/>
              <a:cs typeface="Arial" pitchFamily="34" charset="0"/>
            </a:endParaRPr>
          </a:p>
        </p:txBody>
      </p:sp>
      <p:sp>
        <p:nvSpPr>
          <p:cNvPr id="2" name="矩形 1">
            <a:extLst>
              <a:ext uri="{FF2B5EF4-FFF2-40B4-BE49-F238E27FC236}">
                <a16:creationId xmlns:a16="http://schemas.microsoft.com/office/drawing/2014/main" id="{36372E91-8D51-4725-B8F2-569AD4EF0121}"/>
              </a:ext>
            </a:extLst>
          </p:cNvPr>
          <p:cNvSpPr/>
          <p:nvPr/>
        </p:nvSpPr>
        <p:spPr>
          <a:xfrm>
            <a:off x="881590" y="5334806"/>
            <a:ext cx="5760640" cy="79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BE308E6-9005-4345-8AAC-3A51D8FD37F7}"/>
              </a:ext>
            </a:extLst>
          </p:cNvPr>
          <p:cNvPicPr>
            <a:picLocks noChangeAspect="1"/>
          </p:cNvPicPr>
          <p:nvPr/>
        </p:nvPicPr>
        <p:blipFill>
          <a:blip r:embed="rId2"/>
          <a:stretch>
            <a:fillRect/>
          </a:stretch>
        </p:blipFill>
        <p:spPr>
          <a:xfrm>
            <a:off x="1511660" y="1294980"/>
            <a:ext cx="5760640" cy="5254475"/>
          </a:xfrm>
          <a:prstGeom prst="rect">
            <a:avLst/>
          </a:prstGeom>
        </p:spPr>
      </p:pic>
    </p:spTree>
    <p:extLst>
      <p:ext uri="{BB962C8B-B14F-4D97-AF65-F5344CB8AC3E}">
        <p14:creationId xmlns:p14="http://schemas.microsoft.com/office/powerpoint/2010/main" val="14200194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A2C8BB8C-44B7-442F-B9E9-3EE98F2E8666}"/>
              </a:ext>
            </a:extLst>
          </p:cNvPr>
          <p:cNvSpPr>
            <a:spLocks noGrp="1"/>
          </p:cNvSpPr>
          <p:nvPr>
            <p:ph type="title"/>
          </p:nvPr>
        </p:nvSpPr>
        <p:spPr bwMode="auto">
          <a:xfrm>
            <a:off x="1150938" y="98425"/>
            <a:ext cx="7021512" cy="919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latin typeface="微软雅黑" panose="020B0503020204020204" pitchFamily="34" charset="-122"/>
                <a:ea typeface="微软雅黑" panose="020B0503020204020204" pitchFamily="34" charset="-122"/>
              </a:rPr>
              <a:t>总结及要求</a:t>
            </a:r>
          </a:p>
        </p:txBody>
      </p:sp>
      <p:sp>
        <p:nvSpPr>
          <p:cNvPr id="6" name="Rectangle 2">
            <a:extLst>
              <a:ext uri="{FF2B5EF4-FFF2-40B4-BE49-F238E27FC236}">
                <a16:creationId xmlns:a16="http://schemas.microsoft.com/office/drawing/2014/main" id="{9ECEB5B0-409A-4BB7-B67A-C1A1F39D3019}"/>
              </a:ext>
            </a:extLst>
          </p:cNvPr>
          <p:cNvSpPr txBox="1">
            <a:spLocks noChangeArrowheads="1"/>
          </p:cNvSpPr>
          <p:nvPr/>
        </p:nvSpPr>
        <p:spPr bwMode="auto">
          <a:xfrm>
            <a:off x="341530" y="1403350"/>
            <a:ext cx="8415935" cy="4394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l"/>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u"/>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p"/>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Ø"/>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9pPr>
          </a:lstStyle>
          <a:p>
            <a:pPr defTabSz="952500" eaLnBrk="1" hangingPunct="1">
              <a:lnSpc>
                <a:spcPts val="5000"/>
              </a:lnSpc>
              <a:buClr>
                <a:srgbClr val="0000CC"/>
              </a:buClr>
              <a:buSzPct val="50000"/>
              <a:buFont typeface="Wingdings" panose="05000000000000000000" pitchFamily="2" charset="2"/>
              <a:buNone/>
              <a:tabLst>
                <a:tab pos="4133850" algn="l"/>
              </a:tabLst>
            </a:pPr>
            <a:r>
              <a:rPr lang="en-US" altLang="zh-CN" kern="0" dirty="0">
                <a:solidFill>
                  <a:srgbClr val="003399"/>
                </a:solidFill>
                <a:latin typeface="宋体" panose="02010600030101010101" pitchFamily="2" charset="-122"/>
                <a:ea typeface="宋体" panose="02010600030101010101" pitchFamily="2" charset="-122"/>
              </a:rPr>
              <a:t>1</a:t>
            </a:r>
            <a:r>
              <a:rPr lang="zh-CN" altLang="en-US" kern="0" dirty="0">
                <a:solidFill>
                  <a:srgbClr val="003399"/>
                </a:solidFill>
                <a:latin typeface="宋体" panose="02010600030101010101" pitchFamily="2" charset="-122"/>
                <a:ea typeface="宋体" panose="02010600030101010101" pitchFamily="2" charset="-122"/>
              </a:rPr>
              <a:t>、掌握麦克斯韦方程组的含义。</a:t>
            </a:r>
            <a:endParaRPr lang="en-US" altLang="zh-CN" kern="0" dirty="0">
              <a:solidFill>
                <a:srgbClr val="003399"/>
              </a:solidFill>
              <a:latin typeface="宋体" panose="02010600030101010101" pitchFamily="2" charset="-122"/>
              <a:ea typeface="宋体" panose="02010600030101010101" pitchFamily="2" charset="-122"/>
            </a:endParaRPr>
          </a:p>
          <a:p>
            <a:pPr defTabSz="952500" eaLnBrk="1" hangingPunct="1">
              <a:lnSpc>
                <a:spcPts val="5000"/>
              </a:lnSpc>
              <a:buClr>
                <a:srgbClr val="0000CC"/>
              </a:buClr>
              <a:buSzPct val="50000"/>
              <a:buFont typeface="Wingdings" panose="05000000000000000000" pitchFamily="2" charset="2"/>
              <a:buNone/>
              <a:tabLst>
                <a:tab pos="4133850" algn="l"/>
              </a:tabLst>
            </a:pPr>
            <a:r>
              <a:rPr lang="en-US" altLang="zh-CN" kern="0" dirty="0">
                <a:solidFill>
                  <a:srgbClr val="003399"/>
                </a:solidFill>
                <a:latin typeface="宋体" panose="02010600030101010101" pitchFamily="2" charset="-122"/>
                <a:ea typeface="宋体" panose="02010600030101010101" pitchFamily="2" charset="-122"/>
              </a:rPr>
              <a:t>2</a:t>
            </a:r>
            <a:r>
              <a:rPr lang="zh-CN" altLang="en-US" kern="0">
                <a:solidFill>
                  <a:srgbClr val="003399"/>
                </a:solidFill>
                <a:latin typeface="宋体" panose="02010600030101010101" pitchFamily="2" charset="-122"/>
                <a:ea typeface="宋体" panose="02010600030101010101" pitchFamily="2" charset="-122"/>
              </a:rPr>
              <a:t>、掌握三种不同结构的电感式传感器的基本原理和测量电路。</a:t>
            </a:r>
            <a:endParaRPr lang="en-US" altLang="zh-CN" kern="0" dirty="0">
              <a:solidFill>
                <a:srgbClr val="003399"/>
              </a:solidFill>
              <a:latin typeface="宋体" panose="02010600030101010101" pitchFamily="2" charset="-122"/>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9EDF-08A2-4E21-8765-3B71300F18D6}"/>
              </a:ext>
            </a:extLst>
          </p:cNvPr>
          <p:cNvSpPr>
            <a:spLocks noChangeArrowheads="1"/>
          </p:cNvSpPr>
          <p:nvPr/>
        </p:nvSpPr>
        <p:spPr bwMode="auto">
          <a:xfrm>
            <a:off x="0" y="292100"/>
            <a:ext cx="5652120" cy="646331"/>
          </a:xfrm>
          <a:prstGeom prst="rect">
            <a:avLst/>
          </a:prstGeom>
          <a:solidFill>
            <a:schemeClr val="tx2"/>
          </a:solidFill>
          <a:ln w="9525">
            <a:noFill/>
            <a:miter lim="800000"/>
            <a:headEnd/>
            <a:tailEnd/>
          </a:ln>
          <a:effectLst/>
        </p:spPr>
        <p:txBody>
          <a:bodyPr wrap="square">
            <a:spAutoFit/>
          </a:bodyPr>
          <a:lstStyle/>
          <a:p>
            <a:pPr eaLnBrk="1" hangingPunct="1">
              <a:defRPr/>
            </a:pPr>
            <a:r>
              <a:rPr lang="zh-CN" altLang="en-US" sz="3600" dirty="0">
                <a:solidFill>
                  <a:schemeClr val="bg1"/>
                </a:solidFill>
                <a:latin typeface="微软雅黑" pitchFamily="34" charset="-122"/>
                <a:ea typeface="微软雅黑" pitchFamily="34" charset="-122"/>
              </a:rPr>
              <a:t>第四章：电感式传感器  </a:t>
            </a:r>
            <a:endParaRPr lang="zh-CN" altLang="en-US" sz="3600" dirty="0">
              <a:solidFill>
                <a:schemeClr val="bg1"/>
              </a:solidFill>
              <a:latin typeface="+mn-ea"/>
              <a:ea typeface="+mn-ea"/>
              <a:cs typeface="Arial" pitchFamily="34" charset="0"/>
            </a:endParaRPr>
          </a:p>
        </p:txBody>
      </p:sp>
      <p:sp>
        <p:nvSpPr>
          <p:cNvPr id="8" name="文本框 7">
            <a:extLst>
              <a:ext uri="{FF2B5EF4-FFF2-40B4-BE49-F238E27FC236}">
                <a16:creationId xmlns:a16="http://schemas.microsoft.com/office/drawing/2014/main" id="{B5A4B182-B571-444A-B6A6-55D57935CF29}"/>
              </a:ext>
            </a:extLst>
          </p:cNvPr>
          <p:cNvSpPr txBox="1"/>
          <p:nvPr/>
        </p:nvSpPr>
        <p:spPr>
          <a:xfrm>
            <a:off x="251520" y="1358770"/>
            <a:ext cx="7830870" cy="4524315"/>
          </a:xfrm>
          <a:prstGeom prst="rect">
            <a:avLst/>
          </a:prstGeom>
          <a:noFill/>
        </p:spPr>
        <p:txBody>
          <a:bodyPr wrap="square">
            <a:spAutoFit/>
          </a:bodyPr>
          <a:lstStyle/>
          <a:p>
            <a:pPr marL="457200" indent="-457200">
              <a:buFont typeface="Wingdings" panose="05000000000000000000" pitchFamily="2" charset="2"/>
              <a:buChar char="Ø"/>
            </a:pPr>
            <a:r>
              <a:rPr lang="zh-CN" altLang="en-US" sz="3600" dirty="0">
                <a:solidFill>
                  <a:srgbClr val="FF0000"/>
                </a:solidFill>
              </a:rPr>
              <a:t>自感式传感器</a:t>
            </a:r>
            <a:endParaRPr lang="en-US" altLang="zh-CN" sz="3600" dirty="0">
              <a:solidFill>
                <a:srgbClr val="FF0000"/>
              </a:solidFill>
            </a:endParaRPr>
          </a:p>
          <a:p>
            <a:pPr marL="571500" indent="-571500">
              <a:buFont typeface="Arial" panose="020B0604020202020204" pitchFamily="34" charset="0"/>
              <a:buChar char="•"/>
            </a:pPr>
            <a:r>
              <a:rPr lang="zh-CN" altLang="en-US" sz="3600" dirty="0">
                <a:solidFill>
                  <a:srgbClr val="FF0000"/>
                </a:solidFill>
              </a:rPr>
              <a:t>气隙型电感传感器</a:t>
            </a:r>
            <a:endParaRPr lang="en-US" altLang="zh-CN" sz="3600" dirty="0">
              <a:solidFill>
                <a:srgbClr val="FF0000"/>
              </a:solidFill>
            </a:endParaRPr>
          </a:p>
          <a:p>
            <a:pPr marL="571500" indent="-571500">
              <a:buFont typeface="Arial" panose="020B0604020202020204" pitchFamily="34" charset="0"/>
              <a:buChar char="•"/>
            </a:pPr>
            <a:r>
              <a:rPr lang="zh-CN" altLang="en-US" sz="3600" dirty="0">
                <a:solidFill>
                  <a:srgbClr val="FF0000"/>
                </a:solidFill>
              </a:rPr>
              <a:t>螺管型电感传感器</a:t>
            </a:r>
            <a:endParaRPr lang="en-US" altLang="zh-CN" sz="3600" dirty="0">
              <a:solidFill>
                <a:srgbClr val="FF0000"/>
              </a:solidFill>
            </a:endParaRPr>
          </a:p>
          <a:p>
            <a:pPr marL="571500" indent="-571500">
              <a:buFont typeface="Arial" panose="020B0604020202020204" pitchFamily="34" charset="0"/>
              <a:buChar char="•"/>
            </a:pPr>
            <a:r>
              <a:rPr lang="zh-CN" altLang="en-US" sz="3600" dirty="0">
                <a:solidFill>
                  <a:srgbClr val="FF0000"/>
                </a:solidFill>
              </a:rPr>
              <a:t>电感线圈的等效电路</a:t>
            </a:r>
            <a:endParaRPr lang="en-US" altLang="zh-CN" sz="3600" dirty="0">
              <a:solidFill>
                <a:srgbClr val="FF0000"/>
              </a:solidFill>
            </a:endParaRPr>
          </a:p>
          <a:p>
            <a:pPr marL="571500" indent="-571500">
              <a:buFont typeface="Arial" panose="020B0604020202020204" pitchFamily="34" charset="0"/>
              <a:buChar char="•"/>
            </a:pPr>
            <a:r>
              <a:rPr lang="zh-CN" altLang="en-US" sz="3600" dirty="0">
                <a:solidFill>
                  <a:srgbClr val="FF0000"/>
                </a:solidFill>
              </a:rPr>
              <a:t>测量电路</a:t>
            </a:r>
            <a:endParaRPr lang="en-US" altLang="zh-CN" sz="3600" dirty="0">
              <a:solidFill>
                <a:srgbClr val="FF0000"/>
              </a:solidFill>
            </a:endParaRPr>
          </a:p>
          <a:p>
            <a:pPr marL="457200" indent="-457200">
              <a:buFont typeface="Wingdings" panose="05000000000000000000" pitchFamily="2" charset="2"/>
              <a:buChar char="Ø"/>
            </a:pPr>
            <a:r>
              <a:rPr lang="zh-CN" altLang="en-US" sz="3600" dirty="0">
                <a:solidFill>
                  <a:schemeClr val="bg1">
                    <a:lumMod val="85000"/>
                  </a:schemeClr>
                </a:solidFill>
              </a:rPr>
              <a:t>差动式变压器</a:t>
            </a:r>
            <a:endParaRPr lang="en-US" altLang="zh-CN" sz="3600" dirty="0">
              <a:solidFill>
                <a:schemeClr val="bg1">
                  <a:lumMod val="85000"/>
                </a:schemeClr>
              </a:solidFill>
            </a:endParaRPr>
          </a:p>
          <a:p>
            <a:pPr marL="457200" indent="-457200">
              <a:buFont typeface="Wingdings" panose="05000000000000000000" pitchFamily="2" charset="2"/>
              <a:buChar char="Ø"/>
            </a:pPr>
            <a:r>
              <a:rPr lang="zh-CN" altLang="en-US" sz="3600" dirty="0">
                <a:solidFill>
                  <a:schemeClr val="bg1">
                    <a:lumMod val="85000"/>
                  </a:schemeClr>
                </a:solidFill>
              </a:rPr>
              <a:t>电涡流式传感器</a:t>
            </a:r>
            <a:endParaRPr lang="en-US" altLang="zh-CN" sz="3600" dirty="0">
              <a:solidFill>
                <a:schemeClr val="bg1">
                  <a:lumMod val="85000"/>
                </a:schemeClr>
              </a:solidFill>
            </a:endParaRPr>
          </a:p>
          <a:p>
            <a:pPr marL="457200" indent="-457200">
              <a:buFont typeface="Wingdings" panose="05000000000000000000" pitchFamily="2" charset="2"/>
              <a:buChar char="Ø"/>
            </a:pPr>
            <a:r>
              <a:rPr lang="zh-CN" altLang="en-US" sz="3600" dirty="0">
                <a:solidFill>
                  <a:schemeClr val="bg1">
                    <a:lumMod val="85000"/>
                  </a:schemeClr>
                </a:solidFill>
              </a:rPr>
              <a:t>应用举例</a:t>
            </a:r>
          </a:p>
        </p:txBody>
      </p:sp>
    </p:spTree>
    <p:extLst>
      <p:ext uri="{BB962C8B-B14F-4D97-AF65-F5344CB8AC3E}">
        <p14:creationId xmlns:p14="http://schemas.microsoft.com/office/powerpoint/2010/main" val="2528246049"/>
      </p:ext>
    </p:extLst>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隶书"/>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5402</TotalTime>
  <Words>607</Words>
  <Application>Microsoft Office PowerPoint</Application>
  <PresentationFormat>全屏显示(4:3)</PresentationFormat>
  <Paragraphs>126</Paragraphs>
  <Slides>83</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83</vt:i4>
      </vt:variant>
    </vt:vector>
  </HeadingPairs>
  <TitlesOfParts>
    <vt:vector size="93" baseType="lpstr">
      <vt:lpstr>-apple-system</vt:lpstr>
      <vt:lpstr>黑体</vt:lpstr>
      <vt:lpstr>楷体_GB2312</vt:lpstr>
      <vt:lpstr>宋体</vt:lpstr>
      <vt:lpstr>微软雅黑</vt:lpstr>
      <vt:lpstr>Arial</vt:lpstr>
      <vt:lpstr>Tahoma</vt:lpstr>
      <vt:lpstr>Times New Roman</vt:lpstr>
      <vt:lpstr>Wingdings</vt:lpstr>
      <vt:lpstr>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总结及要求</vt:lpstr>
    </vt:vector>
  </TitlesOfParts>
  <Company>Xidian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通信原理</dc:title>
  <dc:creator>Fan</dc:creator>
  <cp:lastModifiedBy>geniocean</cp:lastModifiedBy>
  <cp:revision>1091</cp:revision>
  <dcterms:created xsi:type="dcterms:W3CDTF">2005-12-13T08:40:34Z</dcterms:created>
  <dcterms:modified xsi:type="dcterms:W3CDTF">2021-04-20T10:32:40Z</dcterms:modified>
</cp:coreProperties>
</file>